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9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0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1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3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4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5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6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7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18.xml" ContentType="application/vnd.openxmlformats-officedocument.theme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19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theme/theme20.xml" ContentType="application/vnd.openxmlformats-officedocument.theme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21.xml" ContentType="application/vnd.openxmlformats-officedocument.theme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theme/theme22.xml" ContentType="application/vnd.openxmlformats-officedocument.theme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3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theme/theme24.xml" ContentType="application/vnd.openxmlformats-officedocument.theme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theme/theme25.xml" ContentType="application/vnd.openxmlformats-officedocument.theme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theme/theme26.xml" ContentType="application/vnd.openxmlformats-officedocument.theme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theme/theme27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theme/theme28.xml" ContentType="application/vnd.openxmlformats-officedocument.theme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theme/theme29.xml" ContentType="application/vnd.openxmlformats-officedocument.theme+xml"/>
  <Override PartName="/ppt/theme/theme30.xml" ContentType="application/vnd.openxmlformats-officedocument.theme+xml"/>
  <Override PartName="/ppt/theme/theme3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72" r:id="rId1"/>
    <p:sldMasterId id="2147483975" r:id="rId2"/>
    <p:sldMasterId id="2147484014" r:id="rId3"/>
    <p:sldMasterId id="2147484068" r:id="rId4"/>
    <p:sldMasterId id="2147484149" r:id="rId5"/>
    <p:sldMasterId id="2147484170" r:id="rId6"/>
    <p:sldMasterId id="2147484182" r:id="rId7"/>
    <p:sldMasterId id="2147484156" r:id="rId8"/>
    <p:sldMasterId id="2147484195" r:id="rId9"/>
    <p:sldMasterId id="2147484219" r:id="rId10"/>
    <p:sldMasterId id="2147484231" r:id="rId11"/>
    <p:sldMasterId id="2147484243" r:id="rId12"/>
    <p:sldMasterId id="2147484269" r:id="rId13"/>
    <p:sldMasterId id="2147484275" r:id="rId14"/>
    <p:sldMasterId id="2147484281" r:id="rId15"/>
    <p:sldMasterId id="2147484298" r:id="rId16"/>
    <p:sldMasterId id="2147484315" r:id="rId17"/>
    <p:sldMasterId id="2147484332" r:id="rId18"/>
    <p:sldMasterId id="2147484349" r:id="rId19"/>
    <p:sldMasterId id="2147484366" r:id="rId20"/>
    <p:sldMasterId id="2147484383" r:id="rId21"/>
    <p:sldMasterId id="2147484400" r:id="rId22"/>
    <p:sldMasterId id="2147484417" r:id="rId23"/>
    <p:sldMasterId id="2147484434" r:id="rId24"/>
    <p:sldMasterId id="2147484451" r:id="rId25"/>
    <p:sldMasterId id="2147484468" r:id="rId26"/>
    <p:sldMasterId id="2147484485" r:id="rId27"/>
    <p:sldMasterId id="2147484500" r:id="rId28"/>
    <p:sldMasterId id="2147484517" r:id="rId29"/>
  </p:sldMasterIdLst>
  <p:notesMasterIdLst>
    <p:notesMasterId r:id="rId73"/>
  </p:notesMasterIdLst>
  <p:handoutMasterIdLst>
    <p:handoutMasterId r:id="rId74"/>
  </p:handoutMasterIdLst>
  <p:sldIdLst>
    <p:sldId id="538" r:id="rId30"/>
    <p:sldId id="567" r:id="rId31"/>
    <p:sldId id="568" r:id="rId32"/>
    <p:sldId id="569" r:id="rId33"/>
    <p:sldId id="570" r:id="rId34"/>
    <p:sldId id="557" r:id="rId35"/>
    <p:sldId id="439" r:id="rId36"/>
    <p:sldId id="571" r:id="rId37"/>
    <p:sldId id="572" r:id="rId38"/>
    <p:sldId id="573" r:id="rId39"/>
    <p:sldId id="574" r:id="rId40"/>
    <p:sldId id="575" r:id="rId41"/>
    <p:sldId id="576" r:id="rId42"/>
    <p:sldId id="577" r:id="rId43"/>
    <p:sldId id="492" r:id="rId44"/>
    <p:sldId id="484" r:id="rId45"/>
    <p:sldId id="551" r:id="rId46"/>
    <p:sldId id="493" r:id="rId47"/>
    <p:sldId id="485" r:id="rId48"/>
    <p:sldId id="488" r:id="rId49"/>
    <p:sldId id="326" r:id="rId50"/>
    <p:sldId id="496" r:id="rId51"/>
    <p:sldId id="542" r:id="rId52"/>
    <p:sldId id="578" r:id="rId53"/>
    <p:sldId id="544" r:id="rId54"/>
    <p:sldId id="503" r:id="rId55"/>
    <p:sldId id="555" r:id="rId56"/>
    <p:sldId id="579" r:id="rId57"/>
    <p:sldId id="514" r:id="rId58"/>
    <p:sldId id="562" r:id="rId59"/>
    <p:sldId id="443" r:id="rId60"/>
    <p:sldId id="521" r:id="rId61"/>
    <p:sldId id="515" r:id="rId62"/>
    <p:sldId id="543" r:id="rId63"/>
    <p:sldId id="559" r:id="rId64"/>
    <p:sldId id="580" r:id="rId65"/>
    <p:sldId id="545" r:id="rId66"/>
    <p:sldId id="581" r:id="rId67"/>
    <p:sldId id="388" r:id="rId68"/>
    <p:sldId id="582" r:id="rId69"/>
    <p:sldId id="561" r:id="rId70"/>
    <p:sldId id="564" r:id="rId71"/>
    <p:sldId id="565" r:id="rId72"/>
  </p:sldIdLst>
  <p:sldSz cx="9144000" cy="5143500" type="screen16x9"/>
  <p:notesSz cx="9874250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B15A111-2E27-45EE-987D-250F93939D5D}">
          <p14:sldIdLst>
            <p14:sldId id="538"/>
            <p14:sldId id="567"/>
            <p14:sldId id="568"/>
            <p14:sldId id="569"/>
            <p14:sldId id="570"/>
            <p14:sldId id="557"/>
            <p14:sldId id="439"/>
            <p14:sldId id="571"/>
            <p14:sldId id="572"/>
            <p14:sldId id="573"/>
            <p14:sldId id="574"/>
            <p14:sldId id="575"/>
            <p14:sldId id="576"/>
            <p14:sldId id="577"/>
            <p14:sldId id="492"/>
            <p14:sldId id="484"/>
            <p14:sldId id="551"/>
            <p14:sldId id="493"/>
            <p14:sldId id="485"/>
            <p14:sldId id="488"/>
            <p14:sldId id="326"/>
            <p14:sldId id="496"/>
            <p14:sldId id="542"/>
            <p14:sldId id="578"/>
            <p14:sldId id="544"/>
            <p14:sldId id="503"/>
            <p14:sldId id="555"/>
            <p14:sldId id="579"/>
            <p14:sldId id="514"/>
            <p14:sldId id="562"/>
            <p14:sldId id="443"/>
            <p14:sldId id="521"/>
            <p14:sldId id="515"/>
            <p14:sldId id="543"/>
            <p14:sldId id="559"/>
            <p14:sldId id="580"/>
            <p14:sldId id="545"/>
            <p14:sldId id="581"/>
            <p14:sldId id="388"/>
            <p14:sldId id="582"/>
            <p14:sldId id="561"/>
            <p14:sldId id="564"/>
            <p14:sldId id="565"/>
          </p14:sldIdLst>
        </p14:section>
        <p14:section name="Untitled Section" id="{987A9FEB-9922-4651-8E19-AEA4BB43C6C2}">
          <p14:sldIdLst/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ulie Schupbach" initials="J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60" autoAdjust="0"/>
    <p:restoredTop sz="73665" autoAdjust="0"/>
  </p:normalViewPr>
  <p:slideViewPr>
    <p:cSldViewPr>
      <p:cViewPr>
        <p:scale>
          <a:sx n="70" d="100"/>
          <a:sy n="70" d="100"/>
        </p:scale>
        <p:origin x="-1374" y="-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554"/>
    </p:cViewPr>
  </p:sorterViewPr>
  <p:notesViewPr>
    <p:cSldViewPr>
      <p:cViewPr varScale="1">
        <p:scale>
          <a:sx n="75" d="100"/>
          <a:sy n="75" d="100"/>
        </p:scale>
        <p:origin x="-1752" y="-102"/>
      </p:cViewPr>
      <p:guideLst>
        <p:guide orient="horz" pos="2141"/>
        <p:guide pos="311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3.xml"/><Relationship Id="rId47" Type="http://schemas.openxmlformats.org/officeDocument/2006/relationships/slide" Target="slides/slide18.xml"/><Relationship Id="rId63" Type="http://schemas.openxmlformats.org/officeDocument/2006/relationships/slide" Target="slides/slide34.xml"/><Relationship Id="rId68" Type="http://schemas.openxmlformats.org/officeDocument/2006/relationships/slide" Target="slides/slide39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3.xml"/><Relationship Id="rId37" Type="http://schemas.openxmlformats.org/officeDocument/2006/relationships/slide" Target="slides/slide8.xml"/><Relationship Id="rId40" Type="http://schemas.openxmlformats.org/officeDocument/2006/relationships/slide" Target="slides/slide11.xml"/><Relationship Id="rId45" Type="http://schemas.openxmlformats.org/officeDocument/2006/relationships/slide" Target="slides/slide16.xml"/><Relationship Id="rId53" Type="http://schemas.openxmlformats.org/officeDocument/2006/relationships/slide" Target="slides/slide24.xml"/><Relationship Id="rId58" Type="http://schemas.openxmlformats.org/officeDocument/2006/relationships/slide" Target="slides/slide29.xml"/><Relationship Id="rId66" Type="http://schemas.openxmlformats.org/officeDocument/2006/relationships/slide" Target="slides/slide37.xml"/><Relationship Id="rId74" Type="http://schemas.openxmlformats.org/officeDocument/2006/relationships/handoutMaster" Target="handoutMasters/handoutMaster1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1.xml"/><Relationship Id="rId35" Type="http://schemas.openxmlformats.org/officeDocument/2006/relationships/slide" Target="slides/slide6.xml"/><Relationship Id="rId43" Type="http://schemas.openxmlformats.org/officeDocument/2006/relationships/slide" Target="slides/slide14.xml"/><Relationship Id="rId48" Type="http://schemas.openxmlformats.org/officeDocument/2006/relationships/slide" Target="slides/slide19.xml"/><Relationship Id="rId56" Type="http://schemas.openxmlformats.org/officeDocument/2006/relationships/slide" Target="slides/slide27.xml"/><Relationship Id="rId64" Type="http://schemas.openxmlformats.org/officeDocument/2006/relationships/slide" Target="slides/slide35.xml"/><Relationship Id="rId69" Type="http://schemas.openxmlformats.org/officeDocument/2006/relationships/slide" Target="slides/slide40.xml"/><Relationship Id="rId77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2.xml"/><Relationship Id="rId72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4.xml"/><Relationship Id="rId38" Type="http://schemas.openxmlformats.org/officeDocument/2006/relationships/slide" Target="slides/slide9.xml"/><Relationship Id="rId46" Type="http://schemas.openxmlformats.org/officeDocument/2006/relationships/slide" Target="slides/slide17.xml"/><Relationship Id="rId59" Type="http://schemas.openxmlformats.org/officeDocument/2006/relationships/slide" Target="slides/slide30.xml"/><Relationship Id="rId67" Type="http://schemas.openxmlformats.org/officeDocument/2006/relationships/slide" Target="slides/slide38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2.xml"/><Relationship Id="rId54" Type="http://schemas.openxmlformats.org/officeDocument/2006/relationships/slide" Target="slides/slide25.xml"/><Relationship Id="rId62" Type="http://schemas.openxmlformats.org/officeDocument/2006/relationships/slide" Target="slides/slide33.xml"/><Relationship Id="rId70" Type="http://schemas.openxmlformats.org/officeDocument/2006/relationships/slide" Target="slides/slide41.xml"/><Relationship Id="rId7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7.xml"/><Relationship Id="rId49" Type="http://schemas.openxmlformats.org/officeDocument/2006/relationships/slide" Target="slides/slide20.xml"/><Relationship Id="rId57" Type="http://schemas.openxmlformats.org/officeDocument/2006/relationships/slide" Target="slides/slide2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.xml"/><Relationship Id="rId44" Type="http://schemas.openxmlformats.org/officeDocument/2006/relationships/slide" Target="slides/slide15.xml"/><Relationship Id="rId52" Type="http://schemas.openxmlformats.org/officeDocument/2006/relationships/slide" Target="slides/slide23.xml"/><Relationship Id="rId60" Type="http://schemas.openxmlformats.org/officeDocument/2006/relationships/slide" Target="slides/slide31.xml"/><Relationship Id="rId65" Type="http://schemas.openxmlformats.org/officeDocument/2006/relationships/slide" Target="slides/slide36.xml"/><Relationship Id="rId73" Type="http://schemas.openxmlformats.org/officeDocument/2006/relationships/notesMaster" Target="notesMasters/notesMaster1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0.xml"/><Relationship Id="rId34" Type="http://schemas.openxmlformats.org/officeDocument/2006/relationships/slide" Target="slides/slide5.xml"/><Relationship Id="rId50" Type="http://schemas.openxmlformats.org/officeDocument/2006/relationships/slide" Target="slides/slide21.xml"/><Relationship Id="rId55" Type="http://schemas.openxmlformats.org/officeDocument/2006/relationships/slide" Target="slides/slide26.xml"/><Relationship Id="rId76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8-27T09:21:33.469" idx="1">
    <p:pos x="10" y="10"/>
    <p:text>Introduction au discours pour lier avec diapo précédente : “For sure our answer will be negative, but the reality of our world need a real energy supply solution.”</p:text>
    <p:extLst>
      <p:ext uri="{C676402C-5697-4E1C-873F-D02D1690AC5C}">
        <p15:threadingInfo xmlns:p15="http://schemas.microsoft.com/office/powerpoint/2012/main" timeZoneBias="-1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961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92333" y="0"/>
            <a:ext cx="427961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6985BE-AC06-4511-931F-3AEAB5B3F7F0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56702"/>
            <a:ext cx="427961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92333" y="6456702"/>
            <a:ext cx="427961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B6EFAD-0AB9-4F4E-8321-B1F96FAA7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793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93125" y="0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1BB33-0695-47A4-8B79-8CAA47AD9772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307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7425" y="3228897"/>
            <a:ext cx="789940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93125" y="6456612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A1389A-C92B-432F-8263-25DB54EA8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03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1389A-C92B-432F-8263-25DB54EA82A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2351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71763" y="509588"/>
            <a:ext cx="45307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1389A-C92B-432F-8263-25DB54EA82A2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3377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71763" y="509588"/>
            <a:ext cx="45307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1389A-C92B-432F-8263-25DB54EA82A2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602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71763" y="509588"/>
            <a:ext cx="45307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prstClr val="black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1389A-C92B-432F-8263-25DB54EA82A2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3652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71763" y="509588"/>
            <a:ext cx="45307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1389A-C92B-432F-8263-25DB54EA82A2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589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71763" y="509588"/>
            <a:ext cx="4530725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7475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133014-9287-4961-AEA6-15DCA8EB0AB4}" type="slidenum">
              <a:rPr lang="fr-FR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71763" y="509588"/>
            <a:ext cx="45307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1389A-C92B-432F-8263-25DB54EA82A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3741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71763" y="509588"/>
            <a:ext cx="45307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lvl="0"/>
            <a:endParaRPr lang="en-US" dirty="0" smtClean="0"/>
          </a:p>
          <a:p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1389A-C92B-432F-8263-25DB54EA82A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690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71763" y="509588"/>
            <a:ext cx="45307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lvl="1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fr-FR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1389A-C92B-432F-8263-25DB54EA82A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3741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71763" y="509588"/>
            <a:ext cx="45307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1389A-C92B-432F-8263-25DB54EA82A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086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71763" y="509588"/>
            <a:ext cx="45307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 smtClean="0"/>
          </a:p>
          <a:p>
            <a:endParaRPr lang="en-GB" sz="120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1389A-C92B-432F-8263-25DB54EA82A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546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71763" y="509588"/>
            <a:ext cx="45307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EE731-A75E-C041-9FDC-4BC0F3B069A0}" type="slidenum">
              <a:rPr lang="fr-FR" smtClean="0">
                <a:solidFill>
                  <a:prstClr val="black"/>
                </a:solidFill>
              </a:rPr>
              <a:pPr/>
              <a:t>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3211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71763" y="509588"/>
            <a:ext cx="45307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1389A-C92B-432F-8263-25DB54EA82A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5941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71763" y="509588"/>
            <a:ext cx="45307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1389A-C92B-432F-8263-25DB54EA82A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4321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71763" y="509588"/>
            <a:ext cx="45307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1389A-C92B-432F-8263-25DB54EA82A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5249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1389A-C92B-432F-8263-25DB54EA82A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1003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1389A-C92B-432F-8263-25DB54EA82A2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175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1389A-C92B-432F-8263-25DB54EA82A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0432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71763" y="509588"/>
            <a:ext cx="45307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1389A-C92B-432F-8263-25DB54EA82A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3316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1389A-C92B-432F-8263-25DB54EA82A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5041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71763" y="509588"/>
            <a:ext cx="45307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1389A-C92B-432F-8263-25DB54EA82A2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7379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71763" y="509588"/>
            <a:ext cx="45307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1389A-C92B-432F-8263-25DB54EA82A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194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71763" y="509588"/>
            <a:ext cx="45307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EE731-A75E-C041-9FDC-4BC0F3B069A0}" type="slidenum">
              <a:rPr lang="fr-FR" smtClean="0">
                <a:solidFill>
                  <a:prstClr val="black"/>
                </a:solidFill>
              </a:rPr>
              <a:pPr/>
              <a:t>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0319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71763" y="509588"/>
            <a:ext cx="45307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B0D8A7-7A2B-5F4D-B86D-D2EF98027CCC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31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71763" y="509588"/>
            <a:ext cx="45307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1389A-C92B-432F-8263-25DB54EA82A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056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1389A-C92B-432F-8263-25DB54EA82A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5466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1389A-C92B-432F-8263-25DB54EA82A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5233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1389A-C92B-432F-8263-25DB54EA82A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5233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71763" y="509588"/>
            <a:ext cx="45307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1389A-C92B-432F-8263-25DB54EA82A2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3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1389A-C92B-432F-8263-25DB54EA82A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341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71763" y="509588"/>
            <a:ext cx="45307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1389A-C92B-432F-8263-25DB54EA82A2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4615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71763" y="509588"/>
            <a:ext cx="45307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1389A-C92B-432F-8263-25DB54EA82A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61354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71763" y="509588"/>
            <a:ext cx="45307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1389A-C92B-432F-8263-25DB54EA82A2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829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1389A-C92B-432F-8263-25DB54EA82A2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2195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1389A-C92B-432F-8263-25DB54EA82A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5343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1389A-C92B-432F-8263-25DB54EA82A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3888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1389A-C92B-432F-8263-25DB54EA82A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741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1389A-C92B-432F-8263-25DB54EA82A2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369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1389A-C92B-432F-8263-25DB54EA82A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309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71763" y="509588"/>
            <a:ext cx="45307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1389A-C92B-432F-8263-25DB54EA82A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079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71763" y="509588"/>
            <a:ext cx="45307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1389A-C92B-432F-8263-25DB54EA82A2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318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71763" y="509588"/>
            <a:ext cx="45307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1389A-C92B-432F-8263-25DB54EA82A2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751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5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2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2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3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3.xml"/></Relationships>
</file>

<file path=ppt/slideLayouts/_rels/slideLayout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3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3.xml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3.xml"/></Relationships>
</file>

<file path=ppt/slideLayouts/_rels/slideLayout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3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3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3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4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4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4.xml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4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4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4.xm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4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4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4.xml"/></Relationships>
</file>

<file path=ppt/slideLayouts/_rels/slideLayout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4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5.xml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5.xml"/></Relationships>
</file>

<file path=ppt/slideLayouts/_rels/slideLayout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5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5.xml"/></Relationships>
</file>

<file path=ppt/slideLayouts/_rels/slideLayout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5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5.xml"/></Relationships>
</file>

<file path=ppt/slideLayouts/_rels/slideLayout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5.xml"/></Relationships>
</file>

<file path=ppt/slideLayouts/_rels/slideLayout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5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5.xml"/></Relationships>
</file>

<file path=ppt/slideLayouts/_rels/slideLayout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5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6.xml"/></Relationships>
</file>

<file path=ppt/slideLayouts/_rels/slideLayout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6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6.xml"/></Relationships>
</file>

<file path=ppt/slideLayouts/_rels/slideLayout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6.xml"/></Relationships>
</file>

<file path=ppt/slideLayouts/_rels/slideLayout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6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6.xml"/></Relationships>
</file>

<file path=ppt/slideLayouts/_rels/slideLayout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6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6.xml"/></Relationships>
</file>

<file path=ppt/slideLayouts/_rels/slideLayout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6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27.xml"/><Relationship Id="rId1" Type="http://schemas.openxmlformats.org/officeDocument/2006/relationships/themeOverride" Target="../theme/themeOverride1.xml"/></Relationships>
</file>

<file path=ppt/slideLayouts/_rels/slideLayout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27.xml"/><Relationship Id="rId1" Type="http://schemas.openxmlformats.org/officeDocument/2006/relationships/themeOverride" Target="../theme/themeOverride2.xml"/></Relationships>
</file>

<file path=ppt/slideLayouts/_rels/slideLayout3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27.xml"/><Relationship Id="rId1" Type="http://schemas.openxmlformats.org/officeDocument/2006/relationships/themeOverride" Target="../theme/themeOverride3.xml"/></Relationships>
</file>

<file path=ppt/slideLayouts/_rels/slideLayout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27.xml"/><Relationship Id="rId1" Type="http://schemas.openxmlformats.org/officeDocument/2006/relationships/themeOverride" Target="../theme/themeOverride4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8.xml"/></Relationships>
</file>

<file path=ppt/slideLayouts/_rels/slideLayout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8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8.xml"/></Relationships>
</file>

<file path=ppt/slideLayouts/_rels/slideLayout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8.xml"/></Relationships>
</file>

<file path=ppt/slideLayouts/_rels/slideLayout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8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8.xml"/></Relationships>
</file>

<file path=ppt/slideLayouts/_rels/slideLayout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8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8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8.xml"/></Relationships>
</file>

<file path=ppt/slideLayouts/_rels/slideLayout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8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9.xml"/></Relationships>
</file>

<file path=ppt/slideLayouts/_rels/slideLayout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9.xml"/></Relationships>
</file>

<file path=ppt/slideLayouts/_rels/slideLayout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9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9.xml"/></Relationships>
</file>

<file path=ppt/slideLayouts/_rels/slideLayout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9.xml"/></Relationships>
</file>

<file path=ppt/slideLayouts/_rels/slideLayout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9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9.xml"/></Relationships>
</file>

<file path=ppt/slideLayouts/_rels/slideLayout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9.xml"/></Relationships>
</file>

<file path=ppt/slideLayouts/_rels/slideLayout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9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9.xml"/></Relationships>
</file>

<file path=ppt/slideLayouts/_rels/slideLayout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9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2.bin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3.bin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4.bin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6" t="52703" r="15036" b="-5856"/>
          <a:stretch/>
        </p:blipFill>
        <p:spPr bwMode="auto">
          <a:xfrm>
            <a:off x="3" y="0"/>
            <a:ext cx="9143998" cy="85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4" t="50000" r="17797" b="-3153"/>
          <a:stretch/>
        </p:blipFill>
        <p:spPr bwMode="auto">
          <a:xfrm rot="10800000">
            <a:off x="3" y="4287342"/>
            <a:ext cx="9143998" cy="85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07687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2DEF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ZoneTexte 9"/>
          <p:cNvSpPr txBox="1"/>
          <p:nvPr userDrawn="1"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70002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28/8/18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7A9A-6EED-4333-8550-F3A95529A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59861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28/8/18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7A9A-6EED-4333-8550-F3A95529A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36576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28/8/18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7A9A-6EED-4333-8550-F3A95529A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39737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28/8/18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7A9A-6EED-4333-8550-F3A95529A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45836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28/8/18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7A9A-6EED-4333-8550-F3A95529A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4106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28/8/18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7A9A-6EED-4333-8550-F3A95529A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54591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28/8/18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7A9A-6EED-4333-8550-F3A95529A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02091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28/8/18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7A9A-6EED-4333-8550-F3A95529A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68517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28/8/18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7A9A-6EED-4333-8550-F3A95529A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63896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28/8/18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7A9A-6EED-4333-8550-F3A95529A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064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ZoneTexte 6"/>
          <p:cNvSpPr txBox="1"/>
          <p:nvPr userDrawn="1"/>
        </p:nvSpPr>
        <p:spPr>
          <a:xfrm>
            <a:off x="1219200" y="4781613"/>
            <a:ext cx="5029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Maurice BOURQUIN - University of Geneva and </a:t>
            </a:r>
            <a:r>
              <a:rPr lang="en-GB" sz="800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iThEC</a:t>
            </a:r>
            <a:r>
              <a:rPr lang="en-GB" sz="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, Switzerland - JINR, July 4, 2018</a:t>
            </a:r>
          </a:p>
          <a:p>
            <a:pPr defTabSz="457200"/>
            <a:endParaRPr lang="fr-FR" sz="900" dirty="0">
              <a:solidFill>
                <a:srgbClr val="000000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06804693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28/8/18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7A9A-6EED-4333-8550-F3A95529A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2718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2DE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/>
          </a:p>
        </p:txBody>
      </p:sp>
      <p:pic>
        <p:nvPicPr>
          <p:cNvPr id="4" name="Image 7" descr="ithec-2DE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ZoneTexte 9"/>
          <p:cNvSpPr txBox="1"/>
          <p:nvPr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7A9A-6EED-4333-8550-F3A95529ABF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0" i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Auteur </a:t>
            </a:r>
            <a:r>
              <a:rPr lang="fr-FR" sz="800" b="0" i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–</a:t>
            </a:r>
            <a:r>
              <a:rPr lang="en-GB" sz="800" b="0" i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 </a:t>
            </a:r>
            <a:r>
              <a:rPr lang="en-GB" sz="800" b="0" i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Titre et lieu </a:t>
            </a:r>
            <a:r>
              <a:rPr lang="en-GB" sz="800" b="0" i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- </a:t>
            </a:r>
            <a:r>
              <a:rPr lang="en-GB" sz="800" b="0" i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Date</a:t>
            </a:r>
          </a:p>
        </p:txBody>
      </p:sp>
      <p:pic>
        <p:nvPicPr>
          <p:cNvPr id="8" name="Image 3" descr="ithec-inter2-v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7A9A-6EED-4333-8550-F3A95529ABF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0" i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Auteur </a:t>
            </a:r>
            <a:r>
              <a:rPr lang="fr-FR" sz="800" b="0" i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–</a:t>
            </a:r>
            <a:r>
              <a:rPr lang="en-GB" sz="800" b="0" i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 </a:t>
            </a:r>
            <a:r>
              <a:rPr lang="en-GB" sz="800" b="0" i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Titre et lieu </a:t>
            </a:r>
            <a:r>
              <a:rPr lang="en-GB" sz="800" b="0" i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- </a:t>
            </a:r>
            <a:r>
              <a:rPr lang="en-GB" sz="800" b="0" i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Date</a:t>
            </a:r>
          </a:p>
        </p:txBody>
      </p:sp>
      <p:pic>
        <p:nvPicPr>
          <p:cNvPr id="9" name="Image 7" descr="ithec-inter2-v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7A9A-6EED-4333-8550-F3A95529AB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266700"/>
            <a:ext cx="73152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05400" y="874514"/>
            <a:ext cx="34290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7A9A-6EED-4333-8550-F3A95529ABF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Espace réservé du contenu 3"/>
          <p:cNvSpPr>
            <a:spLocks noGrp="1"/>
          </p:cNvSpPr>
          <p:nvPr>
            <p:ph sz="half" idx="13"/>
          </p:nvPr>
        </p:nvSpPr>
        <p:spPr>
          <a:xfrm>
            <a:off x="1219200" y="874514"/>
            <a:ext cx="35814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2DE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7A9A-6EED-4333-8550-F3A95529ABF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7A9A-6EED-4333-8550-F3A95529ABF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266700"/>
            <a:ext cx="73152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05400" y="874514"/>
            <a:ext cx="34290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7A9A-6EED-4333-8550-F3A95529ABF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Espace réservé du contenu 3"/>
          <p:cNvSpPr>
            <a:spLocks noGrp="1"/>
          </p:cNvSpPr>
          <p:nvPr>
            <p:ph sz="half" idx="13"/>
          </p:nvPr>
        </p:nvSpPr>
        <p:spPr>
          <a:xfrm>
            <a:off x="1219200" y="874514"/>
            <a:ext cx="35814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ZoneTexte 6"/>
          <p:cNvSpPr txBox="1"/>
          <p:nvPr userDrawn="1"/>
        </p:nvSpPr>
        <p:spPr>
          <a:xfrm>
            <a:off x="1219200" y="4781613"/>
            <a:ext cx="5029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Maurice BOURQUIN - University of Geneva and </a:t>
            </a:r>
            <a:r>
              <a:rPr lang="en-GB" sz="800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iThEC</a:t>
            </a:r>
            <a:r>
              <a:rPr lang="en-GB" sz="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, Switzerland - JINR, July 4, 2018</a:t>
            </a:r>
          </a:p>
          <a:p>
            <a:pPr defTabSz="457200"/>
            <a:endParaRPr lang="fr-FR" sz="900" dirty="0">
              <a:solidFill>
                <a:srgbClr val="000000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64590057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28/8/18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fr-FR" smtClean="0">
                <a:solidFill>
                  <a:prstClr val="black"/>
                </a:solidFill>
              </a:rPr>
              <a:t>MB-EPFL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0553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2DEF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ZoneTexte 9"/>
          <p:cNvSpPr txBox="1"/>
          <p:nvPr userDrawn="1"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73126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ZoneTexte 6"/>
          <p:cNvSpPr txBox="1"/>
          <p:nvPr userDrawn="1"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</p:spTree>
    <p:extLst>
      <p:ext uri="{BB962C8B-B14F-4D97-AF65-F5344CB8AC3E}">
        <p14:creationId xmlns:p14="http://schemas.microsoft.com/office/powerpoint/2010/main" val="293379495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ZoneTexte 6"/>
          <p:cNvSpPr txBox="1"/>
          <p:nvPr userDrawn="1"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</p:spTree>
    <p:extLst>
      <p:ext uri="{BB962C8B-B14F-4D97-AF65-F5344CB8AC3E}">
        <p14:creationId xmlns:p14="http://schemas.microsoft.com/office/powerpoint/2010/main" val="161053087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266700"/>
            <a:ext cx="7315200" cy="857250"/>
          </a:xfrm>
        </p:spPr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05400" y="874516"/>
            <a:ext cx="34290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Espace réservé du contenu 3"/>
          <p:cNvSpPr>
            <a:spLocks noGrp="1"/>
          </p:cNvSpPr>
          <p:nvPr>
            <p:ph sz="half" idx="13"/>
          </p:nvPr>
        </p:nvSpPr>
        <p:spPr>
          <a:xfrm>
            <a:off x="1219200" y="874516"/>
            <a:ext cx="35814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8046114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2DEF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ZoneTexte 9"/>
          <p:cNvSpPr txBox="1"/>
          <p:nvPr userDrawn="1"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23376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495547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662950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2DEF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ZoneTexte 9"/>
          <p:cNvSpPr txBox="1"/>
          <p:nvPr userDrawn="1"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835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28/8/18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fr-FR" smtClean="0">
                <a:solidFill>
                  <a:prstClr val="black"/>
                </a:solidFill>
              </a:rPr>
              <a:t>MB-EPFL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90386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275848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ZoneTexte 6"/>
          <p:cNvSpPr txBox="1"/>
          <p:nvPr userDrawn="1"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</p:spTree>
    <p:extLst>
      <p:ext uri="{BB962C8B-B14F-4D97-AF65-F5344CB8AC3E}">
        <p14:creationId xmlns:p14="http://schemas.microsoft.com/office/powerpoint/2010/main" val="381438140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266700"/>
            <a:ext cx="7315200" cy="857250"/>
          </a:xfrm>
        </p:spPr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05400" y="874515"/>
            <a:ext cx="34290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Espace réservé du contenu 3"/>
          <p:cNvSpPr>
            <a:spLocks noGrp="1"/>
          </p:cNvSpPr>
          <p:nvPr>
            <p:ph sz="half" idx="13"/>
          </p:nvPr>
        </p:nvSpPr>
        <p:spPr>
          <a:xfrm>
            <a:off x="1219200" y="874515"/>
            <a:ext cx="35814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500892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2DEF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ZoneTexte 9"/>
          <p:cNvSpPr txBox="1"/>
          <p:nvPr userDrawn="1"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87459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537772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9182802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28486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266700"/>
            <a:ext cx="7315200" cy="857250"/>
          </a:xfrm>
        </p:spPr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05400" y="874514"/>
            <a:ext cx="34290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Espace réservé du contenu 3"/>
          <p:cNvSpPr>
            <a:spLocks noGrp="1"/>
          </p:cNvSpPr>
          <p:nvPr>
            <p:ph sz="half" idx="13"/>
          </p:nvPr>
        </p:nvSpPr>
        <p:spPr>
          <a:xfrm>
            <a:off x="1219200" y="874514"/>
            <a:ext cx="35814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416700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2DEF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ZoneTexte 9"/>
          <p:cNvSpPr txBox="1"/>
          <p:nvPr userDrawn="1"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32531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ZoneTexte 6"/>
          <p:cNvSpPr txBox="1"/>
          <p:nvPr userDrawn="1"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</p:spTree>
    <p:extLst>
      <p:ext uri="{BB962C8B-B14F-4D97-AF65-F5344CB8AC3E}">
        <p14:creationId xmlns:p14="http://schemas.microsoft.com/office/powerpoint/2010/main" val="1408274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28/8/18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fr-FR" smtClean="0">
                <a:solidFill>
                  <a:prstClr val="black"/>
                </a:solidFill>
              </a:rPr>
              <a:t>MB-EPFL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68983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ZoneTexte 6"/>
          <p:cNvSpPr txBox="1"/>
          <p:nvPr userDrawn="1"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</p:spTree>
    <p:extLst>
      <p:ext uri="{BB962C8B-B14F-4D97-AF65-F5344CB8AC3E}">
        <p14:creationId xmlns:p14="http://schemas.microsoft.com/office/powerpoint/2010/main" val="48473804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93861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266700"/>
            <a:ext cx="7315200" cy="857250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05400" y="874516"/>
            <a:ext cx="34290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Espace réservé du contenu 3"/>
          <p:cNvSpPr>
            <a:spLocks noGrp="1"/>
          </p:cNvSpPr>
          <p:nvPr>
            <p:ph sz="half" idx="13"/>
          </p:nvPr>
        </p:nvSpPr>
        <p:spPr>
          <a:xfrm>
            <a:off x="1219200" y="874516"/>
            <a:ext cx="35814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91418567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2DE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pic>
        <p:nvPicPr>
          <p:cNvPr id="4" name="Image 7" descr="ithec-2DE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ZoneTexte 9"/>
          <p:cNvSpPr txBox="1"/>
          <p:nvPr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65793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  <p:pic>
        <p:nvPicPr>
          <p:cNvPr id="8" name="Image 3" descr="ithec-inter2-v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552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  <p:pic>
        <p:nvPicPr>
          <p:cNvPr id="9" name="Image 7" descr="ithec-inter2-v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15406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94069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266700"/>
            <a:ext cx="7315200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05400" y="874514"/>
            <a:ext cx="34290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Espace réservé du contenu 3"/>
          <p:cNvSpPr>
            <a:spLocks noGrp="1"/>
          </p:cNvSpPr>
          <p:nvPr>
            <p:ph sz="half" idx="13"/>
          </p:nvPr>
        </p:nvSpPr>
        <p:spPr>
          <a:xfrm>
            <a:off x="1219200" y="874514"/>
            <a:ext cx="35814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9771930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2DE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91197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68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28/8/18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fr-FR" smtClean="0">
                <a:solidFill>
                  <a:prstClr val="black"/>
                </a:solidFill>
              </a:rPr>
              <a:t>MB-EPFL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36485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17297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fr-FR">
                <a:solidFill>
                  <a:prstClr val="black"/>
                </a:solidFill>
              </a:rPr>
              <a:t>MB-28/08/2018-EPFL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64417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2DEF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ZoneTexte 9"/>
          <p:cNvSpPr txBox="1"/>
          <p:nvPr userDrawn="1"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86357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ZoneTexte 6"/>
          <p:cNvSpPr txBox="1"/>
          <p:nvPr userDrawn="1"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</p:spTree>
    <p:extLst>
      <p:ext uri="{BB962C8B-B14F-4D97-AF65-F5344CB8AC3E}">
        <p14:creationId xmlns:p14="http://schemas.microsoft.com/office/powerpoint/2010/main" val="315436747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ZoneTexte 6"/>
          <p:cNvSpPr txBox="1"/>
          <p:nvPr userDrawn="1"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</p:spTree>
    <p:extLst>
      <p:ext uri="{BB962C8B-B14F-4D97-AF65-F5344CB8AC3E}">
        <p14:creationId xmlns:p14="http://schemas.microsoft.com/office/powerpoint/2010/main" val="275537401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266700"/>
            <a:ext cx="7315200" cy="857250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05400" y="874516"/>
            <a:ext cx="34290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Espace réservé du contenu 3"/>
          <p:cNvSpPr>
            <a:spLocks noGrp="1"/>
          </p:cNvSpPr>
          <p:nvPr>
            <p:ph sz="half" idx="13"/>
          </p:nvPr>
        </p:nvSpPr>
        <p:spPr>
          <a:xfrm>
            <a:off x="1219200" y="874516"/>
            <a:ext cx="35814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31894707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12412906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45662139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141709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2DE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pic>
        <p:nvPicPr>
          <p:cNvPr id="4" name="Image 7" descr="ithec-2DE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ZoneTexte 9"/>
          <p:cNvSpPr txBox="1"/>
          <p:nvPr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7970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28/8/18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fr-FR" smtClean="0">
                <a:solidFill>
                  <a:prstClr val="black"/>
                </a:solidFill>
              </a:rPr>
              <a:t>MB-EPFL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14750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  <p:pic>
        <p:nvPicPr>
          <p:cNvPr id="8" name="Image 3" descr="ithec-inter2-v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1886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  <p:pic>
        <p:nvPicPr>
          <p:cNvPr id="9" name="Image 7" descr="ithec-inter2-v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36259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56994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266700"/>
            <a:ext cx="7315200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05400" y="874514"/>
            <a:ext cx="34290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Espace réservé du contenu 3"/>
          <p:cNvSpPr>
            <a:spLocks noGrp="1"/>
          </p:cNvSpPr>
          <p:nvPr>
            <p:ph sz="half" idx="13"/>
          </p:nvPr>
        </p:nvSpPr>
        <p:spPr>
          <a:xfrm>
            <a:off x="1219200" y="874514"/>
            <a:ext cx="35814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051376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2DE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13789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8747357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654785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fr-FR">
                <a:solidFill>
                  <a:prstClr val="black"/>
                </a:solidFill>
              </a:rPr>
              <a:t>MB-28/08/2018-EPFL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98207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2DEF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ZoneTexte 9"/>
          <p:cNvSpPr txBox="1"/>
          <p:nvPr userDrawn="1"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79835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ZoneTexte 6"/>
          <p:cNvSpPr txBox="1"/>
          <p:nvPr userDrawn="1"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</p:spTree>
    <p:extLst>
      <p:ext uri="{BB962C8B-B14F-4D97-AF65-F5344CB8AC3E}">
        <p14:creationId xmlns:p14="http://schemas.microsoft.com/office/powerpoint/2010/main" val="39590601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28/8/18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fr-FR" smtClean="0">
                <a:solidFill>
                  <a:prstClr val="black"/>
                </a:solidFill>
              </a:rPr>
              <a:t>MB-EPFL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83147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ZoneTexte 6"/>
          <p:cNvSpPr txBox="1"/>
          <p:nvPr userDrawn="1"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</p:spTree>
    <p:extLst>
      <p:ext uri="{BB962C8B-B14F-4D97-AF65-F5344CB8AC3E}">
        <p14:creationId xmlns:p14="http://schemas.microsoft.com/office/powerpoint/2010/main" val="387699129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266700"/>
            <a:ext cx="7315200" cy="857250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05400" y="874516"/>
            <a:ext cx="34290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Espace réservé du contenu 3"/>
          <p:cNvSpPr>
            <a:spLocks noGrp="1"/>
          </p:cNvSpPr>
          <p:nvPr>
            <p:ph sz="half" idx="13"/>
          </p:nvPr>
        </p:nvSpPr>
        <p:spPr>
          <a:xfrm>
            <a:off x="1219200" y="874516"/>
            <a:ext cx="35814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20087923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79912501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14876475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5113501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2DE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pic>
        <p:nvPicPr>
          <p:cNvPr id="4" name="Image 7" descr="ithec-2DE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ZoneTexte 9"/>
          <p:cNvSpPr txBox="1"/>
          <p:nvPr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94761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  <p:pic>
        <p:nvPicPr>
          <p:cNvPr id="8" name="Image 3" descr="ithec-inter2-v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05441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  <p:pic>
        <p:nvPicPr>
          <p:cNvPr id="9" name="Image 7" descr="ithec-inter2-v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91668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382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266700"/>
            <a:ext cx="7315200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05400" y="874514"/>
            <a:ext cx="34290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Espace réservé du contenu 3"/>
          <p:cNvSpPr>
            <a:spLocks noGrp="1"/>
          </p:cNvSpPr>
          <p:nvPr>
            <p:ph sz="half" idx="13"/>
          </p:nvPr>
        </p:nvSpPr>
        <p:spPr>
          <a:xfrm>
            <a:off x="1219200" y="874514"/>
            <a:ext cx="35814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809843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28/8/18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fr-FR" smtClean="0">
                <a:solidFill>
                  <a:prstClr val="black"/>
                </a:solidFill>
              </a:rPr>
              <a:t>MB-EPFL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77095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2DE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42206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971214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151362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fr-FR">
                <a:solidFill>
                  <a:prstClr val="black"/>
                </a:solidFill>
              </a:rPr>
              <a:t>MB-28/08/2018-EPFL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55124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2DEF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ZoneTexte 9"/>
          <p:cNvSpPr txBox="1"/>
          <p:nvPr userDrawn="1"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59412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ZoneTexte 6"/>
          <p:cNvSpPr txBox="1"/>
          <p:nvPr userDrawn="1"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</p:spTree>
    <p:extLst>
      <p:ext uri="{BB962C8B-B14F-4D97-AF65-F5344CB8AC3E}">
        <p14:creationId xmlns:p14="http://schemas.microsoft.com/office/powerpoint/2010/main" val="365072121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ZoneTexte 6"/>
          <p:cNvSpPr txBox="1"/>
          <p:nvPr userDrawn="1"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</p:spTree>
    <p:extLst>
      <p:ext uri="{BB962C8B-B14F-4D97-AF65-F5344CB8AC3E}">
        <p14:creationId xmlns:p14="http://schemas.microsoft.com/office/powerpoint/2010/main" val="230271828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266700"/>
            <a:ext cx="7315200" cy="857250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05400" y="874516"/>
            <a:ext cx="34290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Espace réservé du contenu 3"/>
          <p:cNvSpPr>
            <a:spLocks noGrp="1"/>
          </p:cNvSpPr>
          <p:nvPr>
            <p:ph sz="half" idx="13"/>
          </p:nvPr>
        </p:nvSpPr>
        <p:spPr>
          <a:xfrm>
            <a:off x="1219200" y="874516"/>
            <a:ext cx="35814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3430116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9164198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7485624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28/8/18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fr-FR" smtClean="0">
                <a:solidFill>
                  <a:prstClr val="black"/>
                </a:solidFill>
              </a:rPr>
              <a:t>MB-EPFL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65605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207409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2DE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pic>
        <p:nvPicPr>
          <p:cNvPr id="4" name="Image 7" descr="ithec-2DE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ZoneTexte 9"/>
          <p:cNvSpPr txBox="1"/>
          <p:nvPr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09460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  <p:pic>
        <p:nvPicPr>
          <p:cNvPr id="8" name="Image 3" descr="ithec-inter2-v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4081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  <p:pic>
        <p:nvPicPr>
          <p:cNvPr id="9" name="Image 7" descr="ithec-inter2-v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218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44804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266700"/>
            <a:ext cx="7315200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05400" y="874514"/>
            <a:ext cx="34290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Espace réservé du contenu 3"/>
          <p:cNvSpPr>
            <a:spLocks noGrp="1"/>
          </p:cNvSpPr>
          <p:nvPr>
            <p:ph sz="half" idx="13"/>
          </p:nvPr>
        </p:nvSpPr>
        <p:spPr>
          <a:xfrm>
            <a:off x="1219200" y="874514"/>
            <a:ext cx="35814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8019605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2DE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86642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196232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682743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fr-FR">
                <a:solidFill>
                  <a:prstClr val="black"/>
                </a:solidFill>
              </a:rPr>
              <a:t>MB-28/08/2018-EPFL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339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73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28/8/18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73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sk-SK" smtClean="0">
                <a:solidFill>
                  <a:prstClr val="black">
                    <a:tint val="75000"/>
                  </a:prstClr>
                </a:solidFill>
              </a:rPr>
              <a:t>MB-EPFL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73"/>
            <a:ext cx="2133600" cy="273844"/>
          </a:xfrm>
          <a:prstGeom prst="rect">
            <a:avLst/>
          </a:prstGeom>
        </p:spPr>
        <p:txBody>
          <a:bodyPr/>
          <a:lstStyle/>
          <a:p>
            <a:fld id="{586F6B35-6398-A748-829C-F245F884199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3674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6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28/8/18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fr-FR" smtClean="0">
                <a:solidFill>
                  <a:prstClr val="black"/>
                </a:solidFill>
              </a:rPr>
              <a:t>MB-EPFL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8649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2DEF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ZoneTexte 9"/>
          <p:cNvSpPr txBox="1"/>
          <p:nvPr userDrawn="1"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91929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ZoneTexte 6"/>
          <p:cNvSpPr txBox="1"/>
          <p:nvPr userDrawn="1"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</p:spTree>
    <p:extLst>
      <p:ext uri="{BB962C8B-B14F-4D97-AF65-F5344CB8AC3E}">
        <p14:creationId xmlns:p14="http://schemas.microsoft.com/office/powerpoint/2010/main" val="233817348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ZoneTexte 6"/>
          <p:cNvSpPr txBox="1"/>
          <p:nvPr userDrawn="1"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</p:spTree>
    <p:extLst>
      <p:ext uri="{BB962C8B-B14F-4D97-AF65-F5344CB8AC3E}">
        <p14:creationId xmlns:p14="http://schemas.microsoft.com/office/powerpoint/2010/main" val="414423175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266700"/>
            <a:ext cx="7315200" cy="857250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05400" y="874516"/>
            <a:ext cx="34290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Espace réservé du contenu 3"/>
          <p:cNvSpPr>
            <a:spLocks noGrp="1"/>
          </p:cNvSpPr>
          <p:nvPr>
            <p:ph sz="half" idx="13"/>
          </p:nvPr>
        </p:nvSpPr>
        <p:spPr>
          <a:xfrm>
            <a:off x="1219200" y="874516"/>
            <a:ext cx="35814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94373053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54845242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89771362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477941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2DE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pic>
        <p:nvPicPr>
          <p:cNvPr id="4" name="Image 7" descr="ithec-2DE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ZoneTexte 9"/>
          <p:cNvSpPr txBox="1"/>
          <p:nvPr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39530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  <p:pic>
        <p:nvPicPr>
          <p:cNvPr id="8" name="Image 3" descr="ithec-inter2-v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725016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  <p:pic>
        <p:nvPicPr>
          <p:cNvPr id="9" name="Image 7" descr="ithec-inter2-v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6758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28/8/18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fr-FR" smtClean="0">
                <a:solidFill>
                  <a:prstClr val="black"/>
                </a:solidFill>
              </a:rPr>
              <a:t>MB-EPFL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044470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58998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266700"/>
            <a:ext cx="7315200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05400" y="874514"/>
            <a:ext cx="34290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Espace réservé du contenu 3"/>
          <p:cNvSpPr>
            <a:spLocks noGrp="1"/>
          </p:cNvSpPr>
          <p:nvPr>
            <p:ph sz="half" idx="13"/>
          </p:nvPr>
        </p:nvSpPr>
        <p:spPr>
          <a:xfrm>
            <a:off x="1219200" y="874514"/>
            <a:ext cx="35814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2658573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2DE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56245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4382460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226769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fr-FR">
                <a:solidFill>
                  <a:prstClr val="black"/>
                </a:solidFill>
              </a:rPr>
              <a:t>MB-28/08/2018-EPFL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81101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2DEF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ZoneTexte 9"/>
          <p:cNvSpPr txBox="1"/>
          <p:nvPr userDrawn="1"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62933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ZoneTexte 6"/>
          <p:cNvSpPr txBox="1"/>
          <p:nvPr userDrawn="1"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</p:spTree>
    <p:extLst>
      <p:ext uri="{BB962C8B-B14F-4D97-AF65-F5344CB8AC3E}">
        <p14:creationId xmlns:p14="http://schemas.microsoft.com/office/powerpoint/2010/main" val="94354360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ZoneTexte 6"/>
          <p:cNvSpPr txBox="1"/>
          <p:nvPr userDrawn="1"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</p:spTree>
    <p:extLst>
      <p:ext uri="{BB962C8B-B14F-4D97-AF65-F5344CB8AC3E}">
        <p14:creationId xmlns:p14="http://schemas.microsoft.com/office/powerpoint/2010/main" val="47609312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266700"/>
            <a:ext cx="7315200" cy="857250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05400" y="874516"/>
            <a:ext cx="34290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Espace réservé du contenu 3"/>
          <p:cNvSpPr>
            <a:spLocks noGrp="1"/>
          </p:cNvSpPr>
          <p:nvPr>
            <p:ph sz="half" idx="13"/>
          </p:nvPr>
        </p:nvSpPr>
        <p:spPr>
          <a:xfrm>
            <a:off x="1219200" y="874516"/>
            <a:ext cx="35814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975640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28/8/18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fr-FR" smtClean="0">
                <a:solidFill>
                  <a:prstClr val="black"/>
                </a:solidFill>
              </a:rPr>
              <a:t>MB-EPFL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6942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5589005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0495166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446893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2DE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pic>
        <p:nvPicPr>
          <p:cNvPr id="4" name="Image 7" descr="ithec-2DE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ZoneTexte 9"/>
          <p:cNvSpPr txBox="1"/>
          <p:nvPr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10460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  <p:pic>
        <p:nvPicPr>
          <p:cNvPr id="8" name="Image 3" descr="ithec-inter2-v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06696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  <p:pic>
        <p:nvPicPr>
          <p:cNvPr id="9" name="Image 7" descr="ithec-inter2-v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4431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14343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266700"/>
            <a:ext cx="7315200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05400" y="874514"/>
            <a:ext cx="34290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Espace réservé du contenu 3"/>
          <p:cNvSpPr>
            <a:spLocks noGrp="1"/>
          </p:cNvSpPr>
          <p:nvPr>
            <p:ph sz="half" idx="13"/>
          </p:nvPr>
        </p:nvSpPr>
        <p:spPr>
          <a:xfrm>
            <a:off x="1219200" y="874514"/>
            <a:ext cx="35814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5204614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2DE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83271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33385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2DEF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ZoneTexte 9"/>
          <p:cNvSpPr txBox="1"/>
          <p:nvPr userDrawn="1"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48106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310056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fr-FR">
                <a:solidFill>
                  <a:prstClr val="black"/>
                </a:solidFill>
              </a:rPr>
              <a:t>MB-28/08/2018-EPFL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846718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2DEF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ZoneTexte 9"/>
          <p:cNvSpPr txBox="1"/>
          <p:nvPr userDrawn="1"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549593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ZoneTexte 6"/>
          <p:cNvSpPr txBox="1"/>
          <p:nvPr userDrawn="1"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</p:spTree>
    <p:extLst>
      <p:ext uri="{BB962C8B-B14F-4D97-AF65-F5344CB8AC3E}">
        <p14:creationId xmlns:p14="http://schemas.microsoft.com/office/powerpoint/2010/main" val="4038113960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ZoneTexte 6"/>
          <p:cNvSpPr txBox="1"/>
          <p:nvPr userDrawn="1"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</p:spTree>
    <p:extLst>
      <p:ext uri="{BB962C8B-B14F-4D97-AF65-F5344CB8AC3E}">
        <p14:creationId xmlns:p14="http://schemas.microsoft.com/office/powerpoint/2010/main" val="194792531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266700"/>
            <a:ext cx="7315200" cy="857250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05400" y="874516"/>
            <a:ext cx="34290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Espace réservé du contenu 3"/>
          <p:cNvSpPr>
            <a:spLocks noGrp="1"/>
          </p:cNvSpPr>
          <p:nvPr>
            <p:ph sz="half" idx="13"/>
          </p:nvPr>
        </p:nvSpPr>
        <p:spPr>
          <a:xfrm>
            <a:off x="1219200" y="874516"/>
            <a:ext cx="35814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24367358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594731079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128859783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2895555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2DE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pic>
        <p:nvPicPr>
          <p:cNvPr id="4" name="Image 7" descr="ithec-2DE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ZoneTexte 9"/>
          <p:cNvSpPr txBox="1"/>
          <p:nvPr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7938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ZoneTexte 6"/>
          <p:cNvSpPr txBox="1"/>
          <p:nvPr userDrawn="1"/>
        </p:nvSpPr>
        <p:spPr>
          <a:xfrm>
            <a:off x="1219200" y="4781587"/>
            <a:ext cx="5029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Maurice BOURQUIN - University of Geneva and </a:t>
            </a:r>
            <a:r>
              <a:rPr lang="en-GB" sz="800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iThEC</a:t>
            </a:r>
            <a:r>
              <a:rPr lang="en-GB" sz="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, Switzerland - JINR, July 4, 2018</a:t>
            </a:r>
          </a:p>
          <a:p>
            <a:pPr defTabSz="457200"/>
            <a:endParaRPr lang="fr-FR" sz="900" dirty="0">
              <a:solidFill>
                <a:srgbClr val="000000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67589897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  <p:pic>
        <p:nvPicPr>
          <p:cNvPr id="8" name="Image 3" descr="ithec-inter2-v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285584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  <p:pic>
        <p:nvPicPr>
          <p:cNvPr id="9" name="Image 7" descr="ithec-inter2-v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255010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601414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266700"/>
            <a:ext cx="7315200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05400" y="874514"/>
            <a:ext cx="34290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Espace réservé du contenu 3"/>
          <p:cNvSpPr>
            <a:spLocks noGrp="1"/>
          </p:cNvSpPr>
          <p:nvPr>
            <p:ph sz="half" idx="13"/>
          </p:nvPr>
        </p:nvSpPr>
        <p:spPr>
          <a:xfrm>
            <a:off x="1219200" y="874514"/>
            <a:ext cx="35814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802496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2DE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769592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6067601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1735031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fr-FR">
                <a:solidFill>
                  <a:prstClr val="black"/>
                </a:solidFill>
              </a:rPr>
              <a:t>MB-28/08/2018-EPFL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087673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2DEF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ZoneTexte 9"/>
          <p:cNvSpPr txBox="1"/>
          <p:nvPr userDrawn="1"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623724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ZoneTexte 6"/>
          <p:cNvSpPr txBox="1"/>
          <p:nvPr userDrawn="1"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</p:spTree>
    <p:extLst>
      <p:ext uri="{BB962C8B-B14F-4D97-AF65-F5344CB8AC3E}">
        <p14:creationId xmlns:p14="http://schemas.microsoft.com/office/powerpoint/2010/main" val="33882527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ZoneTexte 6"/>
          <p:cNvSpPr txBox="1"/>
          <p:nvPr userDrawn="1"/>
        </p:nvSpPr>
        <p:spPr>
          <a:xfrm>
            <a:off x="1219200" y="4781587"/>
            <a:ext cx="5029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Maurice BOURQUIN - University of Geneva and </a:t>
            </a:r>
            <a:r>
              <a:rPr lang="en-GB" sz="800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iThEC</a:t>
            </a:r>
            <a:r>
              <a:rPr lang="en-GB" sz="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, Switzerland - JINR, July 4, 2018</a:t>
            </a:r>
          </a:p>
          <a:p>
            <a:pPr defTabSz="457200"/>
            <a:endParaRPr lang="fr-FR" sz="900" dirty="0">
              <a:solidFill>
                <a:srgbClr val="000000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91507505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ZoneTexte 6"/>
          <p:cNvSpPr txBox="1"/>
          <p:nvPr userDrawn="1"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</p:spTree>
    <p:extLst>
      <p:ext uri="{BB962C8B-B14F-4D97-AF65-F5344CB8AC3E}">
        <p14:creationId xmlns:p14="http://schemas.microsoft.com/office/powerpoint/2010/main" val="48620112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266700"/>
            <a:ext cx="7315200" cy="857250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05400" y="874516"/>
            <a:ext cx="34290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Espace réservé du contenu 3"/>
          <p:cNvSpPr>
            <a:spLocks noGrp="1"/>
          </p:cNvSpPr>
          <p:nvPr>
            <p:ph sz="half" idx="13"/>
          </p:nvPr>
        </p:nvSpPr>
        <p:spPr>
          <a:xfrm>
            <a:off x="1219200" y="874516"/>
            <a:ext cx="35814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48417555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207824505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99744930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3848190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2DE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pic>
        <p:nvPicPr>
          <p:cNvPr id="4" name="Image 7" descr="ithec-2DE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ZoneTexte 9"/>
          <p:cNvSpPr txBox="1"/>
          <p:nvPr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745829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  <p:pic>
        <p:nvPicPr>
          <p:cNvPr id="8" name="Image 3" descr="ithec-inter2-v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512605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  <p:pic>
        <p:nvPicPr>
          <p:cNvPr id="9" name="Image 7" descr="ithec-inter2-v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438574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135421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266700"/>
            <a:ext cx="7315200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05400" y="874514"/>
            <a:ext cx="34290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Espace réservé du contenu 3"/>
          <p:cNvSpPr>
            <a:spLocks noGrp="1"/>
          </p:cNvSpPr>
          <p:nvPr>
            <p:ph sz="half" idx="13"/>
          </p:nvPr>
        </p:nvSpPr>
        <p:spPr>
          <a:xfrm>
            <a:off x="1219200" y="874514"/>
            <a:ext cx="35814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77630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28/8/18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fr-FR" smtClean="0">
                <a:solidFill>
                  <a:prstClr val="black"/>
                </a:solidFill>
              </a:rPr>
              <a:t>MB-EPFL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550727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2DE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587180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8326590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45314357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fr-FR">
                <a:solidFill>
                  <a:prstClr val="black"/>
                </a:solidFill>
              </a:rPr>
              <a:t>MB-28/08/2018-EPFL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444312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2DEF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ZoneTexte 9"/>
          <p:cNvSpPr txBox="1"/>
          <p:nvPr userDrawn="1"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56439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ZoneTexte 6"/>
          <p:cNvSpPr txBox="1"/>
          <p:nvPr userDrawn="1"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</p:spTree>
    <p:extLst>
      <p:ext uri="{BB962C8B-B14F-4D97-AF65-F5344CB8AC3E}">
        <p14:creationId xmlns:p14="http://schemas.microsoft.com/office/powerpoint/2010/main" val="3659240407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ZoneTexte 6"/>
          <p:cNvSpPr txBox="1"/>
          <p:nvPr userDrawn="1"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</p:spTree>
    <p:extLst>
      <p:ext uri="{BB962C8B-B14F-4D97-AF65-F5344CB8AC3E}">
        <p14:creationId xmlns:p14="http://schemas.microsoft.com/office/powerpoint/2010/main" val="339847271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266700"/>
            <a:ext cx="7315200" cy="857250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05400" y="874516"/>
            <a:ext cx="34290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Espace réservé du contenu 3"/>
          <p:cNvSpPr>
            <a:spLocks noGrp="1"/>
          </p:cNvSpPr>
          <p:nvPr>
            <p:ph sz="half" idx="13"/>
          </p:nvPr>
        </p:nvSpPr>
        <p:spPr>
          <a:xfrm>
            <a:off x="1219200" y="874516"/>
            <a:ext cx="35814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867357805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566950101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2595716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28/8/18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fr-FR" smtClean="0">
                <a:solidFill>
                  <a:prstClr val="black"/>
                </a:solidFill>
              </a:rPr>
              <a:t>MB-EPFL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824354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0965715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2DE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pic>
        <p:nvPicPr>
          <p:cNvPr id="4" name="Image 7" descr="ithec-2DE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ZoneTexte 9"/>
          <p:cNvSpPr txBox="1"/>
          <p:nvPr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060155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  <p:pic>
        <p:nvPicPr>
          <p:cNvPr id="8" name="Image 3" descr="ithec-inter2-v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314982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  <p:pic>
        <p:nvPicPr>
          <p:cNvPr id="9" name="Image 7" descr="ithec-inter2-v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433378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601317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266700"/>
            <a:ext cx="7315200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05400" y="874514"/>
            <a:ext cx="34290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Espace réservé du contenu 3"/>
          <p:cNvSpPr>
            <a:spLocks noGrp="1"/>
          </p:cNvSpPr>
          <p:nvPr>
            <p:ph sz="half" idx="13"/>
          </p:nvPr>
        </p:nvSpPr>
        <p:spPr>
          <a:xfrm>
            <a:off x="1219200" y="874514"/>
            <a:ext cx="35814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5219972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2DE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446214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07445782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9686445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fr-FR">
                <a:solidFill>
                  <a:prstClr val="black"/>
                </a:solidFill>
              </a:rPr>
              <a:t>MB-28/08/2018-EPFL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9753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28/8/18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fr-FR" smtClean="0">
                <a:solidFill>
                  <a:prstClr val="black"/>
                </a:solidFill>
              </a:rPr>
              <a:t>MB-EPFL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091353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2DEF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ZoneTexte 9"/>
          <p:cNvSpPr txBox="1"/>
          <p:nvPr userDrawn="1"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26719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ZoneTexte 6"/>
          <p:cNvSpPr txBox="1"/>
          <p:nvPr userDrawn="1"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</p:spTree>
    <p:extLst>
      <p:ext uri="{BB962C8B-B14F-4D97-AF65-F5344CB8AC3E}">
        <p14:creationId xmlns:p14="http://schemas.microsoft.com/office/powerpoint/2010/main" val="2649858242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ZoneTexte 6"/>
          <p:cNvSpPr txBox="1"/>
          <p:nvPr userDrawn="1"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</p:spTree>
    <p:extLst>
      <p:ext uri="{BB962C8B-B14F-4D97-AF65-F5344CB8AC3E}">
        <p14:creationId xmlns:p14="http://schemas.microsoft.com/office/powerpoint/2010/main" val="3691829488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266700"/>
            <a:ext cx="7315200" cy="857250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05400" y="874516"/>
            <a:ext cx="34290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Espace réservé du contenu 3"/>
          <p:cNvSpPr>
            <a:spLocks noGrp="1"/>
          </p:cNvSpPr>
          <p:nvPr>
            <p:ph sz="half" idx="13"/>
          </p:nvPr>
        </p:nvSpPr>
        <p:spPr>
          <a:xfrm>
            <a:off x="1219200" y="874516"/>
            <a:ext cx="35814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362409187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971080908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310506140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2993076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2DE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pic>
        <p:nvPicPr>
          <p:cNvPr id="4" name="Image 7" descr="ithec-2DE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ZoneTexte 9"/>
          <p:cNvSpPr txBox="1"/>
          <p:nvPr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03046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  <p:pic>
        <p:nvPicPr>
          <p:cNvPr id="8" name="Image 3" descr="ithec-inter2-v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01324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  <p:pic>
        <p:nvPicPr>
          <p:cNvPr id="9" name="Image 7" descr="ithec-inter2-v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940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28/8/18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fr-FR" smtClean="0">
                <a:solidFill>
                  <a:prstClr val="black"/>
                </a:solidFill>
              </a:rPr>
              <a:t>MB-EPFL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745250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174316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266700"/>
            <a:ext cx="7315200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05400" y="874514"/>
            <a:ext cx="34290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Espace réservé du contenu 3"/>
          <p:cNvSpPr>
            <a:spLocks noGrp="1"/>
          </p:cNvSpPr>
          <p:nvPr>
            <p:ph sz="half" idx="13"/>
          </p:nvPr>
        </p:nvSpPr>
        <p:spPr>
          <a:xfrm>
            <a:off x="1219200" y="874514"/>
            <a:ext cx="35814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6748567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2DE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15787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9591992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32131599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fr-FR">
                <a:solidFill>
                  <a:prstClr val="black"/>
                </a:solidFill>
              </a:rPr>
              <a:t>MB-28/08/2018-EPFL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977258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2DEF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ZoneTexte 9"/>
          <p:cNvSpPr txBox="1"/>
          <p:nvPr userDrawn="1"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055135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ZoneTexte 6"/>
          <p:cNvSpPr txBox="1"/>
          <p:nvPr userDrawn="1"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</p:spTree>
    <p:extLst>
      <p:ext uri="{BB962C8B-B14F-4D97-AF65-F5344CB8AC3E}">
        <p14:creationId xmlns:p14="http://schemas.microsoft.com/office/powerpoint/2010/main" val="1754971815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ZoneTexte 6"/>
          <p:cNvSpPr txBox="1"/>
          <p:nvPr userDrawn="1"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</p:spTree>
    <p:extLst>
      <p:ext uri="{BB962C8B-B14F-4D97-AF65-F5344CB8AC3E}">
        <p14:creationId xmlns:p14="http://schemas.microsoft.com/office/powerpoint/2010/main" val="4096509940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266700"/>
            <a:ext cx="7315200" cy="857250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05400" y="874516"/>
            <a:ext cx="34290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Espace réservé du contenu 3"/>
          <p:cNvSpPr>
            <a:spLocks noGrp="1"/>
          </p:cNvSpPr>
          <p:nvPr>
            <p:ph sz="half" idx="13"/>
          </p:nvPr>
        </p:nvSpPr>
        <p:spPr>
          <a:xfrm>
            <a:off x="1219200" y="874516"/>
            <a:ext cx="35814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085581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73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28/8/18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73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sk-SK" smtClean="0">
                <a:solidFill>
                  <a:prstClr val="black">
                    <a:tint val="75000"/>
                  </a:prstClr>
                </a:solidFill>
              </a:rPr>
              <a:t>MB-EPFL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73"/>
            <a:ext cx="2133600" cy="273844"/>
          </a:xfrm>
          <a:prstGeom prst="rect">
            <a:avLst/>
          </a:prstGeom>
        </p:spPr>
        <p:txBody>
          <a:bodyPr/>
          <a:lstStyle/>
          <a:p>
            <a:fld id="{586F6B35-6398-A748-829C-F245F884199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9476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28/8/18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fr-FR" smtClean="0">
                <a:solidFill>
                  <a:prstClr val="black"/>
                </a:solidFill>
              </a:rPr>
              <a:t>MB-EPFL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548694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995114239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57132288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9896144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2DE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pic>
        <p:nvPicPr>
          <p:cNvPr id="4" name="Image 7" descr="ithec-2DE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ZoneTexte 9"/>
          <p:cNvSpPr txBox="1"/>
          <p:nvPr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762433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  <p:pic>
        <p:nvPicPr>
          <p:cNvPr id="8" name="Image 3" descr="ithec-inter2-v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401018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  <p:pic>
        <p:nvPicPr>
          <p:cNvPr id="9" name="Image 7" descr="ithec-inter2-v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814074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487943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266700"/>
            <a:ext cx="7315200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05400" y="874514"/>
            <a:ext cx="34290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Espace réservé du contenu 3"/>
          <p:cNvSpPr>
            <a:spLocks noGrp="1"/>
          </p:cNvSpPr>
          <p:nvPr>
            <p:ph sz="half" idx="13"/>
          </p:nvPr>
        </p:nvSpPr>
        <p:spPr>
          <a:xfrm>
            <a:off x="1219200" y="874514"/>
            <a:ext cx="35814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10320406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2DE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552627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21353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28/8/18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fr-FR" smtClean="0">
                <a:solidFill>
                  <a:prstClr val="black"/>
                </a:solidFill>
              </a:rPr>
              <a:t>MB-EPFL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137018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075787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fr-FR">
                <a:solidFill>
                  <a:prstClr val="black"/>
                </a:solidFill>
              </a:rPr>
              <a:t>MB-28/08/2018-EPFL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432713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2DEF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ZoneTexte 9"/>
          <p:cNvSpPr txBox="1"/>
          <p:nvPr userDrawn="1"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064791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ZoneTexte 6"/>
          <p:cNvSpPr txBox="1"/>
          <p:nvPr userDrawn="1"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</p:spTree>
    <p:extLst>
      <p:ext uri="{BB962C8B-B14F-4D97-AF65-F5344CB8AC3E}">
        <p14:creationId xmlns:p14="http://schemas.microsoft.com/office/powerpoint/2010/main" val="4231141159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ZoneTexte 6"/>
          <p:cNvSpPr txBox="1"/>
          <p:nvPr userDrawn="1"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</p:spTree>
    <p:extLst>
      <p:ext uri="{BB962C8B-B14F-4D97-AF65-F5344CB8AC3E}">
        <p14:creationId xmlns:p14="http://schemas.microsoft.com/office/powerpoint/2010/main" val="2711608151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266700"/>
            <a:ext cx="7315200" cy="857250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05400" y="874516"/>
            <a:ext cx="34290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Espace réservé du contenu 3"/>
          <p:cNvSpPr>
            <a:spLocks noGrp="1"/>
          </p:cNvSpPr>
          <p:nvPr>
            <p:ph sz="half" idx="13"/>
          </p:nvPr>
        </p:nvSpPr>
        <p:spPr>
          <a:xfrm>
            <a:off x="1219200" y="874516"/>
            <a:ext cx="35814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781092097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747198946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510495147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91362833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2DE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pic>
        <p:nvPicPr>
          <p:cNvPr id="4" name="Image 7" descr="ithec-2DE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ZoneTexte 9"/>
          <p:cNvSpPr txBox="1"/>
          <p:nvPr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9278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82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28/8/18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fr-FR" smtClean="0">
                <a:solidFill>
                  <a:prstClr val="black"/>
                </a:solidFill>
              </a:rPr>
              <a:t>MB-EPFL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044857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  <p:pic>
        <p:nvPicPr>
          <p:cNvPr id="8" name="Image 3" descr="ithec-inter2-v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062504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  <p:pic>
        <p:nvPicPr>
          <p:cNvPr id="9" name="Image 7" descr="ithec-inter2-v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102543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341702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266700"/>
            <a:ext cx="7315200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05400" y="874514"/>
            <a:ext cx="34290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Espace réservé du contenu 3"/>
          <p:cNvSpPr>
            <a:spLocks noGrp="1"/>
          </p:cNvSpPr>
          <p:nvPr>
            <p:ph sz="half" idx="13"/>
          </p:nvPr>
        </p:nvSpPr>
        <p:spPr>
          <a:xfrm>
            <a:off x="1219200" y="874514"/>
            <a:ext cx="35814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45086269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2DE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112447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1624759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58210182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fr-FR">
                <a:solidFill>
                  <a:prstClr val="black"/>
                </a:solidFill>
              </a:rPr>
              <a:t>MB-28/08/2018-EPFL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791097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2DEF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ZoneTexte 9"/>
          <p:cNvSpPr txBox="1"/>
          <p:nvPr userDrawn="1"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449177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ZoneTexte 6"/>
          <p:cNvSpPr txBox="1"/>
          <p:nvPr userDrawn="1"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</p:spTree>
    <p:extLst>
      <p:ext uri="{BB962C8B-B14F-4D97-AF65-F5344CB8AC3E}">
        <p14:creationId xmlns:p14="http://schemas.microsoft.com/office/powerpoint/2010/main" val="21307321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4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28/8/18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fr-FR" smtClean="0">
                <a:solidFill>
                  <a:prstClr val="black"/>
                </a:solidFill>
              </a:rPr>
              <a:t>MB-EPFL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128356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ZoneTexte 6"/>
          <p:cNvSpPr txBox="1"/>
          <p:nvPr userDrawn="1"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</p:spTree>
    <p:extLst>
      <p:ext uri="{BB962C8B-B14F-4D97-AF65-F5344CB8AC3E}">
        <p14:creationId xmlns:p14="http://schemas.microsoft.com/office/powerpoint/2010/main" val="2908638506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266700"/>
            <a:ext cx="7315200" cy="857250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05400" y="874516"/>
            <a:ext cx="34290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Espace réservé du contenu 3"/>
          <p:cNvSpPr>
            <a:spLocks noGrp="1"/>
          </p:cNvSpPr>
          <p:nvPr>
            <p:ph sz="half" idx="13"/>
          </p:nvPr>
        </p:nvSpPr>
        <p:spPr>
          <a:xfrm>
            <a:off x="1219200" y="874516"/>
            <a:ext cx="35814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928733152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599365961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121161084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166066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8"/>
            <a:ext cx="7772400" cy="11025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GillSans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3">
                    <a:lumMod val="60000"/>
                    <a:lumOff val="40000"/>
                  </a:schemeClr>
                </a:solidFill>
                <a:latin typeface="GillSans-Italic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90600" y="4767264"/>
            <a:ext cx="30480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>
              <a:solidFill>
                <a:srgbClr val="9BBB5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05800" y="4767264"/>
            <a:ext cx="7620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fld id="{F88B006D-ED2D-47E6-98FA-4228AD4BEA5C}" type="slidenum">
              <a:rPr lang="en-US" smtClean="0">
                <a:solidFill>
                  <a:srgbClr val="9BBB59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BBB59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776320"/>
      </p:ext>
    </p:extLst>
  </p:cSld>
  <p:clrMapOvr>
    <a:masterClrMapping/>
  </p:clrMapOvr>
  <p:transition>
    <p:fade/>
  </p:transition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GillSans" pitchFamily="2" charset="0"/>
              </a:defRPr>
            </a:lvl1pPr>
            <a:lvl2pPr>
              <a:defRPr>
                <a:solidFill>
                  <a:schemeClr val="bg1"/>
                </a:solidFill>
                <a:latin typeface="GillSans" pitchFamily="2" charset="0"/>
              </a:defRPr>
            </a:lvl2pPr>
            <a:lvl3pPr>
              <a:defRPr>
                <a:solidFill>
                  <a:schemeClr val="bg1"/>
                </a:solidFill>
                <a:latin typeface="GillSans" pitchFamily="2" charset="0"/>
              </a:defRPr>
            </a:lvl3pPr>
            <a:lvl4pPr>
              <a:defRPr>
                <a:solidFill>
                  <a:schemeClr val="bg1"/>
                </a:solidFill>
                <a:latin typeface="GillSans" pitchFamily="2" charset="0"/>
              </a:defRPr>
            </a:lvl4pPr>
            <a:lvl5pPr>
              <a:defRPr>
                <a:solidFill>
                  <a:schemeClr val="bg1"/>
                </a:solidFill>
                <a:latin typeface="GillSans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048000" y="1"/>
            <a:ext cx="5638800" cy="6667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GillSans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90600" y="4767264"/>
            <a:ext cx="30480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>
              <a:solidFill>
                <a:srgbClr val="9BBB5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05800" y="4767264"/>
            <a:ext cx="7620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fld id="{F88B006D-ED2D-47E6-98FA-4228AD4BEA5C}" type="slidenum">
              <a:rPr lang="en-US" smtClean="0">
                <a:solidFill>
                  <a:srgbClr val="9BBB59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BBB59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361465"/>
      </p:ext>
    </p:extLst>
  </p:cSld>
  <p:clrMapOvr>
    <a:masterClrMapping/>
  </p:clrMapOvr>
  <p:transition>
    <p:fade/>
  </p:transition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600" b="1" cap="all">
                <a:solidFill>
                  <a:schemeClr val="bg1"/>
                </a:solidFill>
                <a:latin typeface="GillSans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3">
                    <a:lumMod val="60000"/>
                    <a:lumOff val="40000"/>
                  </a:schemeClr>
                </a:solidFill>
                <a:latin typeface="GillSans-Italic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76400" y="4767264"/>
            <a:ext cx="23622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>
              <a:solidFill>
                <a:srgbClr val="9BBB5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05800" y="4767264"/>
            <a:ext cx="7620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fld id="{F88B006D-ED2D-47E6-98FA-4228AD4BEA5C}" type="slidenum">
              <a:rPr lang="en-US" smtClean="0">
                <a:solidFill>
                  <a:srgbClr val="9BBB59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BBB59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903810"/>
      </p:ext>
    </p:extLst>
  </p:cSld>
  <p:clrMapOvr>
    <a:masterClrMapping/>
  </p:clrMapOvr>
  <p:transition>
    <p:fade/>
  </p:transition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6350"/>
            <a:ext cx="4038600" cy="320040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GillSans" pitchFamily="2" charset="0"/>
              </a:defRPr>
            </a:lvl1pPr>
            <a:lvl2pPr>
              <a:defRPr sz="2400">
                <a:solidFill>
                  <a:schemeClr val="bg1"/>
                </a:solidFill>
                <a:latin typeface="GillSans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GillSans" pitchFamily="2" charset="0"/>
              </a:defRPr>
            </a:lvl3pPr>
            <a:lvl4pPr>
              <a:defRPr sz="1800">
                <a:solidFill>
                  <a:schemeClr val="bg1"/>
                </a:solidFill>
                <a:latin typeface="GillSans" pitchFamily="2" charset="0"/>
              </a:defRPr>
            </a:lvl4pPr>
            <a:lvl5pPr>
              <a:defRPr sz="1800">
                <a:solidFill>
                  <a:schemeClr val="bg1"/>
                </a:solidFill>
                <a:latin typeface="GillSans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6350"/>
            <a:ext cx="4038600" cy="320040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GillSans" pitchFamily="2" charset="0"/>
              </a:defRPr>
            </a:lvl1pPr>
            <a:lvl2pPr>
              <a:defRPr sz="2400">
                <a:solidFill>
                  <a:schemeClr val="bg1"/>
                </a:solidFill>
                <a:latin typeface="GillSans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GillSans" pitchFamily="2" charset="0"/>
              </a:defRPr>
            </a:lvl3pPr>
            <a:lvl4pPr>
              <a:defRPr sz="1800">
                <a:solidFill>
                  <a:schemeClr val="bg1"/>
                </a:solidFill>
                <a:latin typeface="GillSans" pitchFamily="2" charset="0"/>
              </a:defRPr>
            </a:lvl4pPr>
            <a:lvl5pPr>
              <a:defRPr sz="1800">
                <a:solidFill>
                  <a:schemeClr val="bg1"/>
                </a:solidFill>
                <a:latin typeface="GillSans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76400" y="4767264"/>
            <a:ext cx="23622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>
              <a:solidFill>
                <a:srgbClr val="9BBB5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05800" y="4767264"/>
            <a:ext cx="7620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fld id="{F88B006D-ED2D-47E6-98FA-4228AD4BEA5C}" type="slidenum">
              <a:rPr lang="en-US" smtClean="0">
                <a:solidFill>
                  <a:srgbClr val="9BBB59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BBB5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0" y="1"/>
            <a:ext cx="5638800" cy="6667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GillSans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524006"/>
      </p:ext>
    </p:extLst>
  </p:cSld>
  <p:clrMapOvr>
    <a:masterClrMapping/>
  </p:clrMapOvr>
  <p:transition>
    <p:fade/>
  </p:transition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  <a:latin typeface="GillSans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GillSans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GillSans" pitchFamily="2" charset="0"/>
              </a:defRPr>
            </a:lvl2pPr>
            <a:lvl3pPr>
              <a:defRPr sz="1800">
                <a:solidFill>
                  <a:schemeClr val="bg1"/>
                </a:solidFill>
                <a:latin typeface="GillSans" pitchFamily="2" charset="0"/>
              </a:defRPr>
            </a:lvl3pPr>
            <a:lvl4pPr>
              <a:defRPr sz="1600">
                <a:solidFill>
                  <a:schemeClr val="bg1"/>
                </a:solidFill>
                <a:latin typeface="GillSans" pitchFamily="2" charset="0"/>
              </a:defRPr>
            </a:lvl4pPr>
            <a:lvl5pPr>
              <a:defRPr sz="1600">
                <a:solidFill>
                  <a:schemeClr val="bg1"/>
                </a:solidFill>
                <a:latin typeface="GillSans" pitchFamily="2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  <a:latin typeface="GillSans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GillSans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GillSans" pitchFamily="2" charset="0"/>
              </a:defRPr>
            </a:lvl2pPr>
            <a:lvl3pPr>
              <a:defRPr sz="1800">
                <a:solidFill>
                  <a:schemeClr val="bg1"/>
                </a:solidFill>
                <a:latin typeface="GillSans" pitchFamily="2" charset="0"/>
              </a:defRPr>
            </a:lvl3pPr>
            <a:lvl4pPr>
              <a:defRPr sz="1600">
                <a:solidFill>
                  <a:schemeClr val="bg1"/>
                </a:solidFill>
                <a:latin typeface="GillSans" pitchFamily="2" charset="0"/>
              </a:defRPr>
            </a:lvl4pPr>
            <a:lvl5pPr>
              <a:defRPr sz="1600">
                <a:solidFill>
                  <a:schemeClr val="bg1"/>
                </a:solidFill>
                <a:latin typeface="GillSans" pitchFamily="2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76400" y="4767264"/>
            <a:ext cx="23622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>
              <a:solidFill>
                <a:srgbClr val="9BBB5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05800" y="4767264"/>
            <a:ext cx="7620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fld id="{F88B006D-ED2D-47E6-98FA-4228AD4BEA5C}" type="slidenum">
              <a:rPr lang="en-US" smtClean="0">
                <a:solidFill>
                  <a:srgbClr val="9BBB59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BBB5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048000" y="1"/>
            <a:ext cx="5638800" cy="6667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GillSans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566277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28/8/18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fr-FR" smtClean="0">
                <a:solidFill>
                  <a:prstClr val="black"/>
                </a:solidFill>
              </a:rPr>
              <a:t>MB-EPFL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221834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1"/>
            <a:ext cx="5638800" cy="6667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GillSans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76400" y="4767264"/>
            <a:ext cx="23622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>
              <a:solidFill>
                <a:srgbClr val="9BBB5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05800" y="4767264"/>
            <a:ext cx="7620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fld id="{F88B006D-ED2D-47E6-98FA-4228AD4BEA5C}" type="slidenum">
              <a:rPr lang="en-US" smtClean="0">
                <a:solidFill>
                  <a:srgbClr val="9BBB59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BBB59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071414"/>
      </p:ext>
    </p:extLst>
  </p:cSld>
  <p:clrMapOvr>
    <a:masterClrMapping/>
  </p:clrMapOvr>
  <p:transition>
    <p:fade/>
  </p:transition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90600" y="4767264"/>
            <a:ext cx="30480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>
              <a:solidFill>
                <a:srgbClr val="9BBB5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05800" y="4767264"/>
            <a:ext cx="7620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fld id="{F88B006D-ED2D-47E6-98FA-4228AD4BEA5C}" type="slidenum">
              <a:rPr lang="en-US" smtClean="0">
                <a:solidFill>
                  <a:srgbClr val="9BBB59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BBB59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923167"/>
      </p:ext>
    </p:extLst>
  </p:cSld>
  <p:clrMapOvr>
    <a:masterClrMapping/>
  </p:clrMapOvr>
  <p:transition>
    <p:fade/>
  </p:transition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8" y="971551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  <a:latin typeface="GillSans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71552"/>
            <a:ext cx="5111750" cy="3623073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GillSans" pitchFamily="2" charset="0"/>
              </a:defRPr>
            </a:lvl1pPr>
            <a:lvl2pPr>
              <a:defRPr sz="2800">
                <a:solidFill>
                  <a:schemeClr val="bg1"/>
                </a:solidFill>
                <a:latin typeface="GillSans" pitchFamily="2" charset="0"/>
              </a:defRPr>
            </a:lvl2pPr>
            <a:lvl3pPr>
              <a:defRPr sz="2400">
                <a:solidFill>
                  <a:schemeClr val="bg1"/>
                </a:solidFill>
                <a:latin typeface="GillSans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GillSans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GillSans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809752"/>
            <a:ext cx="3008313" cy="278487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GillSans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05800" y="4767264"/>
            <a:ext cx="7620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fld id="{F88B006D-ED2D-47E6-98FA-4228AD4BEA5C}" type="slidenum">
              <a:rPr lang="en-US" smtClean="0">
                <a:solidFill>
                  <a:srgbClr val="9BBB59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BBB5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90600" y="4767264"/>
            <a:ext cx="30480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>
              <a:solidFill>
                <a:srgbClr val="9BBB59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465210"/>
      </p:ext>
    </p:extLst>
  </p:cSld>
  <p:clrMapOvr>
    <a:masterClrMapping/>
  </p:clrMapOvr>
  <p:transition>
    <p:fade/>
  </p:transition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8" y="971551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  <a:latin typeface="GillSans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809752"/>
            <a:ext cx="3008313" cy="278487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GillSans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05800" y="4767264"/>
            <a:ext cx="7620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fld id="{F88B006D-ED2D-47E6-98FA-4228AD4BEA5C}" type="slidenum">
              <a:rPr lang="en-US" smtClean="0">
                <a:solidFill>
                  <a:srgbClr val="9BBB59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BBB5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3352800" y="514350"/>
            <a:ext cx="5334000" cy="3886200"/>
          </a:xfrm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perspectiveContrastingLeftFacing" fov="4800000">
              <a:rot lat="120000" lon="900000" rev="21594000"/>
            </a:camera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none"/>
        </p:style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90600" y="4767264"/>
            <a:ext cx="30480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>
              <a:solidFill>
                <a:srgbClr val="9BBB59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8250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t with Caption"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1205" y="971551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  <a:latin typeface="GillSans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91205" y="1809752"/>
            <a:ext cx="3008313" cy="278487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GillSans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05800" y="4767264"/>
            <a:ext cx="7620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fld id="{F88B006D-ED2D-47E6-98FA-4228AD4BEA5C}" type="slidenum">
              <a:rPr lang="en-US" smtClean="0">
                <a:solidFill>
                  <a:srgbClr val="9BBB59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BBB5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5800" y="1200150"/>
            <a:ext cx="4953000" cy="3200400"/>
          </a:xfrm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perspectiveContrastingLeftFacing" fov="4800000">
              <a:rot lat="120000" lon="20700000" rev="21594000"/>
            </a:camera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none"/>
        </p:style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90600" y="4767264"/>
            <a:ext cx="30480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>
              <a:solidFill>
                <a:srgbClr val="9BBB59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7538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t with Caption"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4248151"/>
            <a:ext cx="6400800" cy="414338"/>
          </a:xfrm>
          <a:prstGeom prst="rect">
            <a:avLst/>
          </a:prstGeom>
        </p:spPr>
        <p:txBody>
          <a:bodyPr anchor="b"/>
          <a:lstStyle>
            <a:lvl1pPr algn="ctr">
              <a:defRPr sz="2000" b="1">
                <a:solidFill>
                  <a:schemeClr val="bg1"/>
                </a:solidFill>
                <a:latin typeface="GillSans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05800" y="4767264"/>
            <a:ext cx="7620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fld id="{F88B006D-ED2D-47E6-98FA-4228AD4BEA5C}" type="slidenum">
              <a:rPr lang="en-US" smtClean="0">
                <a:solidFill>
                  <a:srgbClr val="9BBB59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BBB5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495800" y="1200150"/>
            <a:ext cx="4191000" cy="2819400"/>
          </a:xfrm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perspectiveContrastingLeftFacing" fov="4800000">
              <a:rot lat="120000" lon="900000" rev="21594000"/>
            </a:camera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none"/>
        </p:style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381000" y="1200150"/>
            <a:ext cx="4191000" cy="2819400"/>
          </a:xfrm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perspectiveContrastingLeftFacing" fov="4800000">
              <a:rot lat="120000" lon="20700000" rev="21594000"/>
            </a:camera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none"/>
        </p:style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90600" y="4767264"/>
            <a:ext cx="30480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>
              <a:solidFill>
                <a:srgbClr val="9BBB59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2330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  <a:latin typeface="GillSans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2"/>
            <a:ext cx="5486400" cy="603647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GillSans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05800" y="4767264"/>
            <a:ext cx="7620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fld id="{F88B006D-ED2D-47E6-98FA-4228AD4BEA5C}" type="slidenum">
              <a:rPr lang="en-US" smtClean="0">
                <a:solidFill>
                  <a:srgbClr val="9BBB59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BBB5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1905000" y="1123950"/>
            <a:ext cx="5334000" cy="2438400"/>
          </a:xfrm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none"/>
        </p:style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90600" y="4767264"/>
            <a:ext cx="30480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>
              <a:solidFill>
                <a:srgbClr val="9BBB59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648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/>
                </a:solidFill>
              </a:rPr>
              <a:t>Mar.26 2009, Florence, Italy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9BBB59">
                    <a:lumMod val="60000"/>
                    <a:lumOff val="40000"/>
                  </a:srgbClr>
                </a:solidFill>
              </a:rPr>
              <a:t>Y. Kadi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E949DA7E-FD8E-4C13-A868-5F520F0624D7}" type="slidenum">
              <a:rPr lang="en-US">
                <a:solidFill>
                  <a:srgbClr val="9BBB59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9BBB59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534786"/>
      </p:ext>
    </p:extLst>
  </p:cSld>
  <p:clrMapOvr>
    <a:masterClrMapping/>
  </p:clrMapOvr>
  <p:transition>
    <p:wedge/>
  </p:transition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28600" y="4682940"/>
            <a:ext cx="2133600" cy="273844"/>
          </a:xfrm>
          <a:prstGeom prst="rect">
            <a:avLst/>
          </a:prstGeom>
        </p:spPr>
        <p:txBody>
          <a:bodyPr/>
          <a:lstStyle/>
          <a:p>
            <a:fld id="{74A11387-841E-274A-B892-F5D9F46B59A1}" type="datetimeFigureOut">
              <a:rPr lang="en-US" smtClean="0">
                <a:solidFill>
                  <a:prstClr val="black"/>
                </a:solidFill>
              </a:rPr>
              <a:pPr/>
              <a:t>9/5/2018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867400" y="4686300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9BBB5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05300" y="4686300"/>
            <a:ext cx="533400" cy="273844"/>
          </a:xfrm>
          <a:prstGeom prst="rect">
            <a:avLst/>
          </a:prstGeom>
        </p:spPr>
        <p:txBody>
          <a:bodyPr/>
          <a:lstStyle/>
          <a:p>
            <a:fld id="{E2D38DDF-6765-4540-B63D-425F3C6FA71E}" type="slidenum">
              <a:rPr lang="en-US" smtClean="0">
                <a:solidFill>
                  <a:srgbClr val="9BBB59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9BBB59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087605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2DE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pic>
        <p:nvPicPr>
          <p:cNvPr id="4" name="Image 7" descr="ithec-2DE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ZoneTexte 9"/>
          <p:cNvSpPr txBox="1"/>
          <p:nvPr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5674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28/8/18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fr-FR" smtClean="0">
                <a:solidFill>
                  <a:prstClr val="black"/>
                </a:solidFill>
              </a:rPr>
              <a:t>MB-EPFL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363334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  <p:pic>
        <p:nvPicPr>
          <p:cNvPr id="8" name="Image 3" descr="ithec-inter2-v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273666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  <p:pic>
        <p:nvPicPr>
          <p:cNvPr id="9" name="Image 7" descr="ithec-inter2-v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47006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414036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266700"/>
            <a:ext cx="7315200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05400" y="874514"/>
            <a:ext cx="34290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Espace réservé du contenu 3"/>
          <p:cNvSpPr>
            <a:spLocks noGrp="1"/>
          </p:cNvSpPr>
          <p:nvPr>
            <p:ph sz="half" idx="13"/>
          </p:nvPr>
        </p:nvSpPr>
        <p:spPr>
          <a:xfrm>
            <a:off x="1219200" y="874514"/>
            <a:ext cx="35814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6295222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2DE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581170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07234827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75199686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fr-FR">
                <a:solidFill>
                  <a:prstClr val="black"/>
                </a:solidFill>
              </a:rPr>
              <a:t>MB-28/08/2018-EPFL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294614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2DEF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ZoneTexte 9"/>
          <p:cNvSpPr txBox="1"/>
          <p:nvPr userDrawn="1"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785603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ZoneTexte 6"/>
          <p:cNvSpPr txBox="1"/>
          <p:nvPr userDrawn="1"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</p:spTree>
    <p:extLst>
      <p:ext uri="{BB962C8B-B14F-4D97-AF65-F5344CB8AC3E}">
        <p14:creationId xmlns:p14="http://schemas.microsoft.com/office/powerpoint/2010/main" val="7159520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2DEF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ZoneTexte 9"/>
          <p:cNvSpPr txBox="1"/>
          <p:nvPr userDrawn="1"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457163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ZoneTexte 6"/>
          <p:cNvSpPr txBox="1"/>
          <p:nvPr userDrawn="1"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</p:spTree>
    <p:extLst>
      <p:ext uri="{BB962C8B-B14F-4D97-AF65-F5344CB8AC3E}">
        <p14:creationId xmlns:p14="http://schemas.microsoft.com/office/powerpoint/2010/main" val="2251655780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266700"/>
            <a:ext cx="7315200" cy="857250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05400" y="874516"/>
            <a:ext cx="34290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Espace réservé du contenu 3"/>
          <p:cNvSpPr>
            <a:spLocks noGrp="1"/>
          </p:cNvSpPr>
          <p:nvPr>
            <p:ph sz="half" idx="13"/>
          </p:nvPr>
        </p:nvSpPr>
        <p:spPr>
          <a:xfrm>
            <a:off x="1219200" y="874516"/>
            <a:ext cx="35814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169122277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597473856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3169366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7422923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2DE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pic>
        <p:nvPicPr>
          <p:cNvPr id="4" name="Image 7" descr="ithec-2DE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ZoneTexte 9"/>
          <p:cNvSpPr txBox="1"/>
          <p:nvPr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187931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  <p:pic>
        <p:nvPicPr>
          <p:cNvPr id="8" name="Image 3" descr="ithec-inter2-v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335962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  <p:pic>
        <p:nvPicPr>
          <p:cNvPr id="9" name="Image 7" descr="ithec-inter2-v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506335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671879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266700"/>
            <a:ext cx="7315200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05400" y="874514"/>
            <a:ext cx="34290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Espace réservé du contenu 3"/>
          <p:cNvSpPr>
            <a:spLocks noGrp="1"/>
          </p:cNvSpPr>
          <p:nvPr>
            <p:ph sz="half" idx="13"/>
          </p:nvPr>
        </p:nvSpPr>
        <p:spPr>
          <a:xfrm>
            <a:off x="1219200" y="874514"/>
            <a:ext cx="35814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825444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ZoneTexte 6"/>
          <p:cNvSpPr txBox="1"/>
          <p:nvPr userDrawn="1"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</p:spTree>
    <p:extLst>
      <p:ext uri="{BB962C8B-B14F-4D97-AF65-F5344CB8AC3E}">
        <p14:creationId xmlns:p14="http://schemas.microsoft.com/office/powerpoint/2010/main" val="3101195197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2DE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019434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7650300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57A9A-6EED-4333-8550-F3A95529ABF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20770074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fr-FR">
                <a:solidFill>
                  <a:prstClr val="black"/>
                </a:solidFill>
              </a:rPr>
              <a:t>MB-28/08/2018-EPFL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419409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2DEF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ZoneTexte 9"/>
          <p:cNvSpPr txBox="1"/>
          <p:nvPr userDrawn="1"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714645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ZoneTexte 6"/>
          <p:cNvSpPr txBox="1"/>
          <p:nvPr userDrawn="1"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</p:spTree>
    <p:extLst>
      <p:ext uri="{BB962C8B-B14F-4D97-AF65-F5344CB8AC3E}">
        <p14:creationId xmlns:p14="http://schemas.microsoft.com/office/powerpoint/2010/main" val="2669309808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ZoneTexte 6"/>
          <p:cNvSpPr txBox="1"/>
          <p:nvPr userDrawn="1"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</p:spTree>
    <p:extLst>
      <p:ext uri="{BB962C8B-B14F-4D97-AF65-F5344CB8AC3E}">
        <p14:creationId xmlns:p14="http://schemas.microsoft.com/office/powerpoint/2010/main" val="436295291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266700"/>
            <a:ext cx="7315200" cy="857250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05400" y="874516"/>
            <a:ext cx="34290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Espace réservé du contenu 3"/>
          <p:cNvSpPr>
            <a:spLocks noGrp="1"/>
          </p:cNvSpPr>
          <p:nvPr>
            <p:ph sz="half" idx="13"/>
          </p:nvPr>
        </p:nvSpPr>
        <p:spPr>
          <a:xfrm>
            <a:off x="1219200" y="874516"/>
            <a:ext cx="35814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346718043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89866170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0309816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ZoneTexte 6"/>
          <p:cNvSpPr txBox="1"/>
          <p:nvPr userDrawn="1"/>
        </p:nvSpPr>
        <p:spPr>
          <a:xfrm>
            <a:off x="1219200" y="4781550"/>
            <a:ext cx="502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</p:txBody>
      </p:sp>
    </p:spTree>
    <p:extLst>
      <p:ext uri="{BB962C8B-B14F-4D97-AF65-F5344CB8AC3E}">
        <p14:creationId xmlns:p14="http://schemas.microsoft.com/office/powerpoint/2010/main" val="3526191111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12271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71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47" y="350949"/>
            <a:ext cx="8579821" cy="375601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815" y="861240"/>
            <a:ext cx="8573386" cy="381909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6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4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7834215" y="18819"/>
            <a:ext cx="1235055" cy="194141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FFFF">
                    <a:lumMod val="50000"/>
                  </a:srgbClr>
                </a:solidFill>
              </a:rPr>
              <a:t>28/8/18</a:t>
            </a:r>
            <a:endParaRPr lang="nl-BE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800106" y="4841888"/>
            <a:ext cx="1543792" cy="243861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795D34B-0000-4401-9708-96760D6E4A55}" type="slidenum">
              <a:rPr lang="en-GB" sz="1400" smtClean="0">
                <a:solidFill>
                  <a:srgbClr val="FFFFFF">
                    <a:lumMod val="50000"/>
                  </a:srgb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sz="1400" dirty="0">
              <a:solidFill>
                <a:srgbClr val="FFFFFF">
                  <a:lumMod val="50000"/>
                </a:srgbClr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 bwMode="auto">
          <a:xfrm flipH="1">
            <a:off x="391886" y="791125"/>
            <a:ext cx="839585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7DC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959433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266700"/>
            <a:ext cx="7315200" cy="857250"/>
          </a:xfrm>
        </p:spPr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05400" y="874514"/>
            <a:ext cx="34290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Espace réservé du contenu 3"/>
          <p:cNvSpPr>
            <a:spLocks noGrp="1"/>
          </p:cNvSpPr>
          <p:nvPr>
            <p:ph sz="half" idx="13"/>
          </p:nvPr>
        </p:nvSpPr>
        <p:spPr>
          <a:xfrm>
            <a:off x="1219200" y="874514"/>
            <a:ext cx="35814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86262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28/8/18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4B6A6-4EC6-416C-AF82-8ACEBAF2B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9397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28/8/18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4B6A6-4EC6-416C-AF82-8ACEBAF2B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3223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28/8/18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4B6A6-4EC6-416C-AF82-8ACEBAF2B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3158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28/8/18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4B6A6-4EC6-416C-AF82-8ACEBAF2B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47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28/8/18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4B6A6-4EC6-416C-AF82-8ACEBAF2B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3832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28/8/18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4B6A6-4EC6-416C-AF82-8ACEBAF2B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624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28/8/18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4B6A6-4EC6-416C-AF82-8ACEBAF2B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8718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28/8/18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4B6A6-4EC6-416C-AF82-8ACEBAF2B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5561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28/8/18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4B6A6-4EC6-416C-AF82-8ACEBAF2B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755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1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46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6" t="52703" r="15036" b="-5856"/>
          <a:stretch/>
        </p:blipFill>
        <p:spPr bwMode="auto">
          <a:xfrm>
            <a:off x="3" y="0"/>
            <a:ext cx="9143998" cy="85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5467"/>
            <a:ext cx="8229600" cy="72008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2136952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28/8/18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4B6A6-4EC6-416C-AF82-8ACEBAF2B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5773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28/8/18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4B6A6-4EC6-416C-AF82-8ACEBAF2B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947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28/8/18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4F512-BE2A-49E7-939B-60E9A6792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512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28/8/18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4F512-BE2A-49E7-939B-60E9A6792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6373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28/8/18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4F512-BE2A-49E7-939B-60E9A6792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049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28/8/18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4F512-BE2A-49E7-939B-60E9A6792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4093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28/8/18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4F512-BE2A-49E7-939B-60E9A6792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3790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28/8/18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4F512-BE2A-49E7-939B-60E9A6792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2779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28/8/18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4F512-BE2A-49E7-939B-60E9A6792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2280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28/8/18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4F512-BE2A-49E7-939B-60E9A6792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211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1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0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6" t="52703" r="15036" b="-5856"/>
          <a:stretch/>
        </p:blipFill>
        <p:spPr bwMode="auto">
          <a:xfrm>
            <a:off x="3" y="0"/>
            <a:ext cx="9143998" cy="85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5467"/>
            <a:ext cx="8229600" cy="72008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3756136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28/8/18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4F512-BE2A-49E7-939B-60E9A6792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8781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28/8/18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4F512-BE2A-49E7-939B-60E9A6792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7409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28/8/18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4F512-BE2A-49E7-939B-60E9A6792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9630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4F512-BE2A-49E7-939B-60E9A6792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187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2DEF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ZoneTexte 9"/>
          <p:cNvSpPr txBox="1"/>
          <p:nvPr userDrawn="1"/>
        </p:nvSpPr>
        <p:spPr>
          <a:xfrm>
            <a:off x="2895600" y="26479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7000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thec-inter2-v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ZoneTexte 6"/>
          <p:cNvSpPr txBox="1"/>
          <p:nvPr userDrawn="1"/>
        </p:nvSpPr>
        <p:spPr>
          <a:xfrm>
            <a:off x="1219200" y="4781613"/>
            <a:ext cx="5029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Maurice BOURQUIN - University of Geneva and </a:t>
            </a:r>
            <a:r>
              <a:rPr lang="en-GB" sz="800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iThEC</a:t>
            </a:r>
            <a:r>
              <a:rPr lang="en-GB" sz="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, Switzerland - JINR, July 4, 2018</a:t>
            </a:r>
          </a:p>
          <a:p>
            <a:pPr defTabSz="457200"/>
            <a:endParaRPr lang="fr-FR" sz="900" dirty="0">
              <a:solidFill>
                <a:srgbClr val="000000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0680469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thec-inter2-v0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219200" y="929878"/>
            <a:ext cx="6781800" cy="3013472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ZoneTexte 6"/>
          <p:cNvSpPr txBox="1"/>
          <p:nvPr userDrawn="1"/>
        </p:nvSpPr>
        <p:spPr>
          <a:xfrm>
            <a:off x="1219200" y="4781613"/>
            <a:ext cx="5029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Maurice BOURQUIN - University of Geneva and </a:t>
            </a:r>
            <a:r>
              <a:rPr lang="en-GB" sz="800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iThEC</a:t>
            </a:r>
            <a:r>
              <a:rPr lang="en-GB" sz="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, Switzerland - JINR, July 4, 2018</a:t>
            </a:r>
          </a:p>
          <a:p>
            <a:pPr defTabSz="457200"/>
            <a:endParaRPr lang="fr-FR" sz="900" dirty="0">
              <a:solidFill>
                <a:srgbClr val="000000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6459005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28/8/18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fr-FR" smtClean="0">
                <a:solidFill>
                  <a:prstClr val="black"/>
                </a:solidFill>
              </a:rPr>
              <a:t>MB-EPFL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9038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28/8/18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fr-FR" smtClean="0">
                <a:solidFill>
                  <a:prstClr val="black"/>
                </a:solidFill>
              </a:rPr>
              <a:t>MB-EPFL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6898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28/8/18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fr-FR" smtClean="0">
                <a:solidFill>
                  <a:prstClr val="black"/>
                </a:solidFill>
              </a:rPr>
              <a:t>MB-EPFL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364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1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94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6" t="52703" r="15036" b="-5856"/>
          <a:stretch/>
        </p:blipFill>
        <p:spPr bwMode="auto">
          <a:xfrm>
            <a:off x="3" y="0"/>
            <a:ext cx="9143998" cy="85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5467"/>
            <a:ext cx="8229600" cy="72008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4854119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28/8/18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fr-FR" smtClean="0">
                <a:solidFill>
                  <a:prstClr val="black"/>
                </a:solidFill>
              </a:rPr>
              <a:t>MB-EPFL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1475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28/8/18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fr-FR" smtClean="0">
                <a:solidFill>
                  <a:prstClr val="black"/>
                </a:solidFill>
              </a:rPr>
              <a:t>MB-EPFL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8314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28/8/18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fr-FR" smtClean="0">
                <a:solidFill>
                  <a:prstClr val="black"/>
                </a:solidFill>
              </a:rPr>
              <a:t>MB-EPFL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7709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28/8/18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fr-FR" smtClean="0">
                <a:solidFill>
                  <a:prstClr val="black"/>
                </a:solidFill>
              </a:rPr>
              <a:t>MB-EPFL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6560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6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28/8/18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fr-FR" smtClean="0">
                <a:solidFill>
                  <a:prstClr val="black"/>
                </a:solidFill>
              </a:rPr>
              <a:t>MB-EPFL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864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28/8/18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fr-FR" smtClean="0">
                <a:solidFill>
                  <a:prstClr val="black"/>
                </a:solidFill>
              </a:rPr>
              <a:t>MB-EPFL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0444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28/8/18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fr-FR" smtClean="0">
                <a:solidFill>
                  <a:prstClr val="black"/>
                </a:solidFill>
              </a:rPr>
              <a:t>MB-EPFL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694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28/8/18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389B7-8D49-44D9-89AD-43611E272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44177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28/8/18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389B7-8D49-44D9-89AD-43611E272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014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28/8/18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389B7-8D49-44D9-89AD-43611E272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695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02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18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02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6" t="52703" r="15036" b="-5856"/>
          <a:stretch/>
        </p:blipFill>
        <p:spPr bwMode="auto">
          <a:xfrm>
            <a:off x="3" y="0"/>
            <a:ext cx="9143998" cy="85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04640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28/8/18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389B7-8D49-44D9-89AD-43611E272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46852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28/8/18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389B7-8D49-44D9-89AD-43611E272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924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28/8/18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389B7-8D49-44D9-89AD-43611E272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62064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28/8/18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389B7-8D49-44D9-89AD-43611E272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3036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28/8/18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389B7-8D49-44D9-89AD-43611E272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25566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28/8/18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389B7-8D49-44D9-89AD-43611E272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124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28/8/18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389B7-8D49-44D9-89AD-43611E272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14557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28/8/18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389B7-8D49-44D9-89AD-43611E272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65582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49787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28/8/18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B7F16-57A3-4A22-9866-D3660A7C6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032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73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28/8/18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73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sk-SK" smtClean="0">
                <a:solidFill>
                  <a:prstClr val="black">
                    <a:tint val="75000"/>
                  </a:prstClr>
                </a:solidFill>
              </a:rPr>
              <a:t>MB-EPFL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73"/>
            <a:ext cx="2133600" cy="273844"/>
          </a:xfrm>
          <a:prstGeom prst="rect">
            <a:avLst/>
          </a:prstGeom>
        </p:spPr>
        <p:txBody>
          <a:bodyPr/>
          <a:lstStyle/>
          <a:p>
            <a:fld id="{586F6B35-6398-A748-829C-F245F884199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94764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28/8/18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B7F16-57A3-4A22-9866-D3660A7C6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4311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28/8/18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B7F16-57A3-4A22-9866-D3660A7C6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991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28/8/18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B7F16-57A3-4A22-9866-D3660A7C6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56487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28/8/18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B7F16-57A3-4A22-9866-D3660A7C6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40899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28/8/18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B7F16-57A3-4A22-9866-D3660A7C6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0571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28/8/18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B7F16-57A3-4A22-9866-D3660A7C6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48831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28/8/18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B7F16-57A3-4A22-9866-D3660A7C6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55152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28/8/18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B7F16-57A3-4A22-9866-D3660A7C6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39994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28/8/18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B7F16-57A3-4A22-9866-D3660A7C6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2757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28/8/18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B7F16-57A3-4A22-9866-D3660A7C6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10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1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3.xml"/><Relationship Id="rId21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17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26.xml"/><Relationship Id="rId20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24" Type="http://schemas.openxmlformats.org/officeDocument/2006/relationships/image" Target="../media/image3.jpeg"/><Relationship Id="rId5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5.xml"/><Relationship Id="rId23" Type="http://schemas.openxmlformats.org/officeDocument/2006/relationships/theme" Target="../theme/theme12.xml"/><Relationship Id="rId10" Type="http://schemas.openxmlformats.org/officeDocument/2006/relationships/slideLayout" Target="../slideLayouts/slideLayout120.xml"/><Relationship Id="rId19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Relationship Id="rId22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5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theme" Target="../theme/theme13.xml"/><Relationship Id="rId5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6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0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theme" Target="../theme/theme14.xml"/><Relationship Id="rId5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4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slideLayout" Target="../slideLayouts/slideLayout155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4.xml"/><Relationship Id="rId17" Type="http://schemas.openxmlformats.org/officeDocument/2006/relationships/theme" Target="../theme/theme15.xml"/><Relationship Id="rId2" Type="http://schemas.openxmlformats.org/officeDocument/2006/relationships/slideLayout" Target="../slideLayouts/slideLayout144.xml"/><Relationship Id="rId16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Relationship Id="rId14" Type="http://schemas.openxmlformats.org/officeDocument/2006/relationships/slideLayout" Target="../slideLayouts/slideLayout15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slideLayout" Target="../slideLayouts/slideLayout171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70.xml"/><Relationship Id="rId17" Type="http://schemas.openxmlformats.org/officeDocument/2006/relationships/theme" Target="../theme/theme16.xml"/><Relationship Id="rId2" Type="http://schemas.openxmlformats.org/officeDocument/2006/relationships/slideLayout" Target="../slideLayouts/slideLayout160.xml"/><Relationship Id="rId16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Relationship Id="rId14" Type="http://schemas.openxmlformats.org/officeDocument/2006/relationships/slideLayout" Target="../slideLayouts/slideLayout172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13" Type="http://schemas.openxmlformats.org/officeDocument/2006/relationships/slideLayout" Target="../slideLayouts/slideLayout187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81.xml"/><Relationship Id="rId12" Type="http://schemas.openxmlformats.org/officeDocument/2006/relationships/slideLayout" Target="../slideLayouts/slideLayout186.xml"/><Relationship Id="rId17" Type="http://schemas.openxmlformats.org/officeDocument/2006/relationships/theme" Target="../theme/theme17.xml"/><Relationship Id="rId2" Type="http://schemas.openxmlformats.org/officeDocument/2006/relationships/slideLayout" Target="../slideLayouts/slideLayout176.xml"/><Relationship Id="rId16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79.xml"/><Relationship Id="rId15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Relationship Id="rId14" Type="http://schemas.openxmlformats.org/officeDocument/2006/relationships/slideLayout" Target="../slideLayouts/slideLayout18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13" Type="http://schemas.openxmlformats.org/officeDocument/2006/relationships/slideLayout" Target="../slideLayouts/slideLayout203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slideLayout" Target="../slideLayouts/slideLayout202.xml"/><Relationship Id="rId17" Type="http://schemas.openxmlformats.org/officeDocument/2006/relationships/theme" Target="../theme/theme18.xml"/><Relationship Id="rId2" Type="http://schemas.openxmlformats.org/officeDocument/2006/relationships/slideLayout" Target="../slideLayouts/slideLayout192.xml"/><Relationship Id="rId16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5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Relationship Id="rId14" Type="http://schemas.openxmlformats.org/officeDocument/2006/relationships/slideLayout" Target="../slideLayouts/slideLayout204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4.xml"/><Relationship Id="rId13" Type="http://schemas.openxmlformats.org/officeDocument/2006/relationships/slideLayout" Target="../slideLayouts/slideLayout219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213.xml"/><Relationship Id="rId12" Type="http://schemas.openxmlformats.org/officeDocument/2006/relationships/slideLayout" Target="../slideLayouts/slideLayout218.xml"/><Relationship Id="rId17" Type="http://schemas.openxmlformats.org/officeDocument/2006/relationships/theme" Target="../theme/theme19.xml"/><Relationship Id="rId2" Type="http://schemas.openxmlformats.org/officeDocument/2006/relationships/slideLayout" Target="../slideLayouts/slideLayout208.xml"/><Relationship Id="rId16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212.xml"/><Relationship Id="rId11" Type="http://schemas.openxmlformats.org/officeDocument/2006/relationships/slideLayout" Target="../slideLayouts/slideLayout217.xml"/><Relationship Id="rId5" Type="http://schemas.openxmlformats.org/officeDocument/2006/relationships/slideLayout" Target="../slideLayouts/slideLayout211.xml"/><Relationship Id="rId1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16.xml"/><Relationship Id="rId4" Type="http://schemas.openxmlformats.org/officeDocument/2006/relationships/slideLayout" Target="../slideLayouts/slideLayout210.xml"/><Relationship Id="rId9" Type="http://schemas.openxmlformats.org/officeDocument/2006/relationships/slideLayout" Target="../slideLayouts/slideLayout215.xml"/><Relationship Id="rId14" Type="http://schemas.openxmlformats.org/officeDocument/2006/relationships/slideLayout" Target="../slideLayouts/slideLayout22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13" Type="http://schemas.openxmlformats.org/officeDocument/2006/relationships/slideLayout" Target="../slideLayouts/slideLayout235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9.xml"/><Relationship Id="rId12" Type="http://schemas.openxmlformats.org/officeDocument/2006/relationships/slideLayout" Target="../slideLayouts/slideLayout234.xml"/><Relationship Id="rId17" Type="http://schemas.openxmlformats.org/officeDocument/2006/relationships/theme" Target="../theme/theme20.xml"/><Relationship Id="rId2" Type="http://schemas.openxmlformats.org/officeDocument/2006/relationships/slideLayout" Target="../slideLayouts/slideLayout224.xml"/><Relationship Id="rId16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27.xml"/><Relationship Id="rId15" Type="http://schemas.openxmlformats.org/officeDocument/2006/relationships/slideLayout" Target="../slideLayouts/slideLayout237.xml"/><Relationship Id="rId10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Relationship Id="rId14" Type="http://schemas.openxmlformats.org/officeDocument/2006/relationships/slideLayout" Target="../slideLayouts/slideLayout236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6.xml"/><Relationship Id="rId13" Type="http://schemas.openxmlformats.org/officeDocument/2006/relationships/slideLayout" Target="../slideLayouts/slideLayout251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241.xml"/><Relationship Id="rId7" Type="http://schemas.openxmlformats.org/officeDocument/2006/relationships/slideLayout" Target="../slideLayouts/slideLayout245.xml"/><Relationship Id="rId12" Type="http://schemas.openxmlformats.org/officeDocument/2006/relationships/slideLayout" Target="../slideLayouts/slideLayout250.xml"/><Relationship Id="rId17" Type="http://schemas.openxmlformats.org/officeDocument/2006/relationships/theme" Target="../theme/theme21.xml"/><Relationship Id="rId2" Type="http://schemas.openxmlformats.org/officeDocument/2006/relationships/slideLayout" Target="../slideLayouts/slideLayout240.xml"/><Relationship Id="rId16" Type="http://schemas.openxmlformats.org/officeDocument/2006/relationships/slideLayout" Target="../slideLayouts/slideLayout254.xml"/><Relationship Id="rId1" Type="http://schemas.openxmlformats.org/officeDocument/2006/relationships/slideLayout" Target="../slideLayouts/slideLayout239.xml"/><Relationship Id="rId6" Type="http://schemas.openxmlformats.org/officeDocument/2006/relationships/slideLayout" Target="../slideLayouts/slideLayout244.xml"/><Relationship Id="rId11" Type="http://schemas.openxmlformats.org/officeDocument/2006/relationships/slideLayout" Target="../slideLayouts/slideLayout249.xml"/><Relationship Id="rId5" Type="http://schemas.openxmlformats.org/officeDocument/2006/relationships/slideLayout" Target="../slideLayouts/slideLayout243.xml"/><Relationship Id="rId15" Type="http://schemas.openxmlformats.org/officeDocument/2006/relationships/slideLayout" Target="../slideLayouts/slideLayout253.xml"/><Relationship Id="rId10" Type="http://schemas.openxmlformats.org/officeDocument/2006/relationships/slideLayout" Target="../slideLayouts/slideLayout248.xml"/><Relationship Id="rId4" Type="http://schemas.openxmlformats.org/officeDocument/2006/relationships/slideLayout" Target="../slideLayouts/slideLayout242.xml"/><Relationship Id="rId9" Type="http://schemas.openxmlformats.org/officeDocument/2006/relationships/slideLayout" Target="../slideLayouts/slideLayout247.xml"/><Relationship Id="rId14" Type="http://schemas.openxmlformats.org/officeDocument/2006/relationships/slideLayout" Target="../slideLayouts/slideLayout252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2.xml"/><Relationship Id="rId13" Type="http://schemas.openxmlformats.org/officeDocument/2006/relationships/slideLayout" Target="../slideLayouts/slideLayout267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257.xml"/><Relationship Id="rId7" Type="http://schemas.openxmlformats.org/officeDocument/2006/relationships/slideLayout" Target="../slideLayouts/slideLayout261.xml"/><Relationship Id="rId12" Type="http://schemas.openxmlformats.org/officeDocument/2006/relationships/slideLayout" Target="../slideLayouts/slideLayout266.xml"/><Relationship Id="rId17" Type="http://schemas.openxmlformats.org/officeDocument/2006/relationships/theme" Target="../theme/theme22.xml"/><Relationship Id="rId2" Type="http://schemas.openxmlformats.org/officeDocument/2006/relationships/slideLayout" Target="../slideLayouts/slideLayout256.xml"/><Relationship Id="rId16" Type="http://schemas.openxmlformats.org/officeDocument/2006/relationships/slideLayout" Target="../slideLayouts/slideLayout270.xml"/><Relationship Id="rId1" Type="http://schemas.openxmlformats.org/officeDocument/2006/relationships/slideLayout" Target="../slideLayouts/slideLayout255.xml"/><Relationship Id="rId6" Type="http://schemas.openxmlformats.org/officeDocument/2006/relationships/slideLayout" Target="../slideLayouts/slideLayout260.xml"/><Relationship Id="rId11" Type="http://schemas.openxmlformats.org/officeDocument/2006/relationships/slideLayout" Target="../slideLayouts/slideLayout265.xml"/><Relationship Id="rId5" Type="http://schemas.openxmlformats.org/officeDocument/2006/relationships/slideLayout" Target="../slideLayouts/slideLayout259.xml"/><Relationship Id="rId1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64.xml"/><Relationship Id="rId4" Type="http://schemas.openxmlformats.org/officeDocument/2006/relationships/slideLayout" Target="../slideLayouts/slideLayout258.xml"/><Relationship Id="rId9" Type="http://schemas.openxmlformats.org/officeDocument/2006/relationships/slideLayout" Target="../slideLayouts/slideLayout263.xml"/><Relationship Id="rId14" Type="http://schemas.openxmlformats.org/officeDocument/2006/relationships/slideLayout" Target="../slideLayouts/slideLayout268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8.xml"/><Relationship Id="rId13" Type="http://schemas.openxmlformats.org/officeDocument/2006/relationships/slideLayout" Target="../slideLayouts/slideLayout283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273.xml"/><Relationship Id="rId7" Type="http://schemas.openxmlformats.org/officeDocument/2006/relationships/slideLayout" Target="../slideLayouts/slideLayout277.xml"/><Relationship Id="rId12" Type="http://schemas.openxmlformats.org/officeDocument/2006/relationships/slideLayout" Target="../slideLayouts/slideLayout282.xml"/><Relationship Id="rId17" Type="http://schemas.openxmlformats.org/officeDocument/2006/relationships/theme" Target="../theme/theme23.xml"/><Relationship Id="rId2" Type="http://schemas.openxmlformats.org/officeDocument/2006/relationships/slideLayout" Target="../slideLayouts/slideLayout272.xml"/><Relationship Id="rId16" Type="http://schemas.openxmlformats.org/officeDocument/2006/relationships/slideLayout" Target="../slideLayouts/slideLayout286.xml"/><Relationship Id="rId1" Type="http://schemas.openxmlformats.org/officeDocument/2006/relationships/slideLayout" Target="../slideLayouts/slideLayout271.xml"/><Relationship Id="rId6" Type="http://schemas.openxmlformats.org/officeDocument/2006/relationships/slideLayout" Target="../slideLayouts/slideLayout276.xml"/><Relationship Id="rId11" Type="http://schemas.openxmlformats.org/officeDocument/2006/relationships/slideLayout" Target="../slideLayouts/slideLayout281.xml"/><Relationship Id="rId5" Type="http://schemas.openxmlformats.org/officeDocument/2006/relationships/slideLayout" Target="../slideLayouts/slideLayout275.xml"/><Relationship Id="rId15" Type="http://schemas.openxmlformats.org/officeDocument/2006/relationships/slideLayout" Target="../slideLayouts/slideLayout285.xml"/><Relationship Id="rId10" Type="http://schemas.openxmlformats.org/officeDocument/2006/relationships/slideLayout" Target="../slideLayouts/slideLayout280.xml"/><Relationship Id="rId4" Type="http://schemas.openxmlformats.org/officeDocument/2006/relationships/slideLayout" Target="../slideLayouts/slideLayout274.xml"/><Relationship Id="rId9" Type="http://schemas.openxmlformats.org/officeDocument/2006/relationships/slideLayout" Target="../slideLayouts/slideLayout279.xml"/><Relationship Id="rId14" Type="http://schemas.openxmlformats.org/officeDocument/2006/relationships/slideLayout" Target="../slideLayouts/slideLayout284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13" Type="http://schemas.openxmlformats.org/officeDocument/2006/relationships/slideLayout" Target="../slideLayouts/slideLayout299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slideLayout" Target="../slideLayouts/slideLayout298.xml"/><Relationship Id="rId17" Type="http://schemas.openxmlformats.org/officeDocument/2006/relationships/theme" Target="../theme/theme24.xml"/><Relationship Id="rId2" Type="http://schemas.openxmlformats.org/officeDocument/2006/relationships/slideLayout" Target="../slideLayouts/slideLayout288.xml"/><Relationship Id="rId16" Type="http://schemas.openxmlformats.org/officeDocument/2006/relationships/slideLayout" Target="../slideLayouts/slideLayout302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5" Type="http://schemas.openxmlformats.org/officeDocument/2006/relationships/slideLayout" Target="../slideLayouts/slideLayout30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Relationship Id="rId14" Type="http://schemas.openxmlformats.org/officeDocument/2006/relationships/slideLayout" Target="../slideLayouts/slideLayout300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0.xml"/><Relationship Id="rId13" Type="http://schemas.openxmlformats.org/officeDocument/2006/relationships/slideLayout" Target="../slideLayouts/slideLayout315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305.xml"/><Relationship Id="rId7" Type="http://schemas.openxmlformats.org/officeDocument/2006/relationships/slideLayout" Target="../slideLayouts/slideLayout309.xml"/><Relationship Id="rId12" Type="http://schemas.openxmlformats.org/officeDocument/2006/relationships/slideLayout" Target="../slideLayouts/slideLayout314.xml"/><Relationship Id="rId17" Type="http://schemas.openxmlformats.org/officeDocument/2006/relationships/theme" Target="../theme/theme25.xml"/><Relationship Id="rId2" Type="http://schemas.openxmlformats.org/officeDocument/2006/relationships/slideLayout" Target="../slideLayouts/slideLayout304.xml"/><Relationship Id="rId16" Type="http://schemas.openxmlformats.org/officeDocument/2006/relationships/slideLayout" Target="../slideLayouts/slideLayout318.xml"/><Relationship Id="rId1" Type="http://schemas.openxmlformats.org/officeDocument/2006/relationships/slideLayout" Target="../slideLayouts/slideLayout303.xml"/><Relationship Id="rId6" Type="http://schemas.openxmlformats.org/officeDocument/2006/relationships/slideLayout" Target="../slideLayouts/slideLayout308.xml"/><Relationship Id="rId11" Type="http://schemas.openxmlformats.org/officeDocument/2006/relationships/slideLayout" Target="../slideLayouts/slideLayout313.xml"/><Relationship Id="rId5" Type="http://schemas.openxmlformats.org/officeDocument/2006/relationships/slideLayout" Target="../slideLayouts/slideLayout307.xml"/><Relationship Id="rId15" Type="http://schemas.openxmlformats.org/officeDocument/2006/relationships/slideLayout" Target="../slideLayouts/slideLayout317.xml"/><Relationship Id="rId10" Type="http://schemas.openxmlformats.org/officeDocument/2006/relationships/slideLayout" Target="../slideLayouts/slideLayout312.xml"/><Relationship Id="rId4" Type="http://schemas.openxmlformats.org/officeDocument/2006/relationships/slideLayout" Target="../slideLayouts/slideLayout306.xml"/><Relationship Id="rId9" Type="http://schemas.openxmlformats.org/officeDocument/2006/relationships/slideLayout" Target="../slideLayouts/slideLayout311.xml"/><Relationship Id="rId14" Type="http://schemas.openxmlformats.org/officeDocument/2006/relationships/slideLayout" Target="../slideLayouts/slideLayout316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6.xml"/><Relationship Id="rId13" Type="http://schemas.openxmlformats.org/officeDocument/2006/relationships/slideLayout" Target="../slideLayouts/slideLayout331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321.xml"/><Relationship Id="rId7" Type="http://schemas.openxmlformats.org/officeDocument/2006/relationships/slideLayout" Target="../slideLayouts/slideLayout325.xml"/><Relationship Id="rId12" Type="http://schemas.openxmlformats.org/officeDocument/2006/relationships/slideLayout" Target="../slideLayouts/slideLayout330.xml"/><Relationship Id="rId17" Type="http://schemas.openxmlformats.org/officeDocument/2006/relationships/theme" Target="../theme/theme26.xml"/><Relationship Id="rId2" Type="http://schemas.openxmlformats.org/officeDocument/2006/relationships/slideLayout" Target="../slideLayouts/slideLayout320.xml"/><Relationship Id="rId16" Type="http://schemas.openxmlformats.org/officeDocument/2006/relationships/slideLayout" Target="../slideLayouts/slideLayout334.xml"/><Relationship Id="rId1" Type="http://schemas.openxmlformats.org/officeDocument/2006/relationships/slideLayout" Target="../slideLayouts/slideLayout319.xml"/><Relationship Id="rId6" Type="http://schemas.openxmlformats.org/officeDocument/2006/relationships/slideLayout" Target="../slideLayouts/slideLayout324.xml"/><Relationship Id="rId11" Type="http://schemas.openxmlformats.org/officeDocument/2006/relationships/slideLayout" Target="../slideLayouts/slideLayout329.xml"/><Relationship Id="rId5" Type="http://schemas.openxmlformats.org/officeDocument/2006/relationships/slideLayout" Target="../slideLayouts/slideLayout323.xml"/><Relationship Id="rId15" Type="http://schemas.openxmlformats.org/officeDocument/2006/relationships/slideLayout" Target="../slideLayouts/slideLayout333.xml"/><Relationship Id="rId10" Type="http://schemas.openxmlformats.org/officeDocument/2006/relationships/slideLayout" Target="../slideLayouts/slideLayout328.xml"/><Relationship Id="rId4" Type="http://schemas.openxmlformats.org/officeDocument/2006/relationships/slideLayout" Target="../slideLayouts/slideLayout322.xml"/><Relationship Id="rId9" Type="http://schemas.openxmlformats.org/officeDocument/2006/relationships/slideLayout" Target="../slideLayouts/slideLayout327.xml"/><Relationship Id="rId14" Type="http://schemas.openxmlformats.org/officeDocument/2006/relationships/slideLayout" Target="../slideLayouts/slideLayout332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2.xml"/><Relationship Id="rId13" Type="http://schemas.openxmlformats.org/officeDocument/2006/relationships/slideLayout" Target="../slideLayouts/slideLayout347.xml"/><Relationship Id="rId3" Type="http://schemas.openxmlformats.org/officeDocument/2006/relationships/slideLayout" Target="../slideLayouts/slideLayout337.xml"/><Relationship Id="rId7" Type="http://schemas.openxmlformats.org/officeDocument/2006/relationships/slideLayout" Target="../slideLayouts/slideLayout341.xml"/><Relationship Id="rId12" Type="http://schemas.openxmlformats.org/officeDocument/2006/relationships/slideLayout" Target="../slideLayouts/slideLayout346.xml"/><Relationship Id="rId2" Type="http://schemas.openxmlformats.org/officeDocument/2006/relationships/slideLayout" Target="../slideLayouts/slideLayout336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335.xml"/><Relationship Id="rId6" Type="http://schemas.openxmlformats.org/officeDocument/2006/relationships/slideLayout" Target="../slideLayouts/slideLayout340.xml"/><Relationship Id="rId11" Type="http://schemas.openxmlformats.org/officeDocument/2006/relationships/slideLayout" Target="../slideLayouts/slideLayout345.xml"/><Relationship Id="rId5" Type="http://schemas.openxmlformats.org/officeDocument/2006/relationships/slideLayout" Target="../slideLayouts/slideLayout339.xml"/><Relationship Id="rId15" Type="http://schemas.openxmlformats.org/officeDocument/2006/relationships/theme" Target="../theme/theme27.xml"/><Relationship Id="rId10" Type="http://schemas.openxmlformats.org/officeDocument/2006/relationships/slideLayout" Target="../slideLayouts/slideLayout344.xml"/><Relationship Id="rId4" Type="http://schemas.openxmlformats.org/officeDocument/2006/relationships/slideLayout" Target="../slideLayouts/slideLayout338.xml"/><Relationship Id="rId9" Type="http://schemas.openxmlformats.org/officeDocument/2006/relationships/slideLayout" Target="../slideLayouts/slideLayout343.xml"/><Relationship Id="rId14" Type="http://schemas.openxmlformats.org/officeDocument/2006/relationships/slideLayout" Target="../slideLayouts/slideLayout348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6.xml"/><Relationship Id="rId13" Type="http://schemas.openxmlformats.org/officeDocument/2006/relationships/slideLayout" Target="../slideLayouts/slideLayout361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351.xml"/><Relationship Id="rId7" Type="http://schemas.openxmlformats.org/officeDocument/2006/relationships/slideLayout" Target="../slideLayouts/slideLayout355.xml"/><Relationship Id="rId12" Type="http://schemas.openxmlformats.org/officeDocument/2006/relationships/slideLayout" Target="../slideLayouts/slideLayout360.xml"/><Relationship Id="rId17" Type="http://schemas.openxmlformats.org/officeDocument/2006/relationships/theme" Target="../theme/theme28.xml"/><Relationship Id="rId2" Type="http://schemas.openxmlformats.org/officeDocument/2006/relationships/slideLayout" Target="../slideLayouts/slideLayout350.xml"/><Relationship Id="rId16" Type="http://schemas.openxmlformats.org/officeDocument/2006/relationships/slideLayout" Target="../slideLayouts/slideLayout364.xml"/><Relationship Id="rId1" Type="http://schemas.openxmlformats.org/officeDocument/2006/relationships/slideLayout" Target="../slideLayouts/slideLayout349.xml"/><Relationship Id="rId6" Type="http://schemas.openxmlformats.org/officeDocument/2006/relationships/slideLayout" Target="../slideLayouts/slideLayout354.xml"/><Relationship Id="rId11" Type="http://schemas.openxmlformats.org/officeDocument/2006/relationships/slideLayout" Target="../slideLayouts/slideLayout359.xml"/><Relationship Id="rId5" Type="http://schemas.openxmlformats.org/officeDocument/2006/relationships/slideLayout" Target="../slideLayouts/slideLayout353.xml"/><Relationship Id="rId15" Type="http://schemas.openxmlformats.org/officeDocument/2006/relationships/slideLayout" Target="../slideLayouts/slideLayout363.xml"/><Relationship Id="rId10" Type="http://schemas.openxmlformats.org/officeDocument/2006/relationships/slideLayout" Target="../slideLayouts/slideLayout358.xml"/><Relationship Id="rId4" Type="http://schemas.openxmlformats.org/officeDocument/2006/relationships/slideLayout" Target="../slideLayouts/slideLayout352.xml"/><Relationship Id="rId9" Type="http://schemas.openxmlformats.org/officeDocument/2006/relationships/slideLayout" Target="../slideLayouts/slideLayout357.xml"/><Relationship Id="rId14" Type="http://schemas.openxmlformats.org/officeDocument/2006/relationships/slideLayout" Target="../slideLayouts/slideLayout362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2.xml"/><Relationship Id="rId13" Type="http://schemas.openxmlformats.org/officeDocument/2006/relationships/slideLayout" Target="../slideLayouts/slideLayout377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367.xml"/><Relationship Id="rId7" Type="http://schemas.openxmlformats.org/officeDocument/2006/relationships/slideLayout" Target="../slideLayouts/slideLayout371.xml"/><Relationship Id="rId12" Type="http://schemas.openxmlformats.org/officeDocument/2006/relationships/slideLayout" Target="../slideLayouts/slideLayout376.xml"/><Relationship Id="rId17" Type="http://schemas.openxmlformats.org/officeDocument/2006/relationships/theme" Target="../theme/theme29.xml"/><Relationship Id="rId2" Type="http://schemas.openxmlformats.org/officeDocument/2006/relationships/slideLayout" Target="../slideLayouts/slideLayout366.xml"/><Relationship Id="rId16" Type="http://schemas.openxmlformats.org/officeDocument/2006/relationships/slideLayout" Target="../slideLayouts/slideLayout380.xml"/><Relationship Id="rId1" Type="http://schemas.openxmlformats.org/officeDocument/2006/relationships/slideLayout" Target="../slideLayouts/slideLayout365.xml"/><Relationship Id="rId6" Type="http://schemas.openxmlformats.org/officeDocument/2006/relationships/slideLayout" Target="../slideLayouts/slideLayout370.xml"/><Relationship Id="rId11" Type="http://schemas.openxmlformats.org/officeDocument/2006/relationships/slideLayout" Target="../slideLayouts/slideLayout375.xml"/><Relationship Id="rId5" Type="http://schemas.openxmlformats.org/officeDocument/2006/relationships/slideLayout" Target="../slideLayouts/slideLayout369.xml"/><Relationship Id="rId15" Type="http://schemas.openxmlformats.org/officeDocument/2006/relationships/slideLayout" Target="../slideLayouts/slideLayout379.xml"/><Relationship Id="rId10" Type="http://schemas.openxmlformats.org/officeDocument/2006/relationships/slideLayout" Target="../slideLayouts/slideLayout374.xml"/><Relationship Id="rId4" Type="http://schemas.openxmlformats.org/officeDocument/2006/relationships/slideLayout" Target="../slideLayouts/slideLayout368.xml"/><Relationship Id="rId9" Type="http://schemas.openxmlformats.org/officeDocument/2006/relationships/slideLayout" Target="../slideLayouts/slideLayout373.xml"/><Relationship Id="rId14" Type="http://schemas.openxmlformats.org/officeDocument/2006/relationships/slideLayout" Target="../slideLayouts/slideLayout37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23E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3464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4108" r:id="rId2"/>
    <p:sldLayoutId id="2147484109" r:id="rId3"/>
  </p:sldLayoutIdLst>
  <p:transition spd="slow">
    <p:push/>
  </p:transition>
  <p:timing>
    <p:tnLst>
      <p:par>
        <p:cTn id="1" dur="indefinite" restart="never" nodeType="tmRoot"/>
      </p:par>
    </p:tnLst>
  </p:timing>
  <p:hf hdr="0"/>
  <p:txStyles>
    <p:titleStyle>
      <a:lvl1pPr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 b="0">
          <a:solidFill>
            <a:srgbClr val="007DC3"/>
          </a:solidFill>
          <a:latin typeface="Segoe UI" pitchFamily="34" charset="0"/>
          <a:ea typeface="Segoe UI" pitchFamily="34" charset="0"/>
          <a:cs typeface="Segoe UI" pitchFamily="34" charset="0"/>
        </a:defRPr>
      </a:lvl1pPr>
      <a:lvl2pPr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2pPr>
      <a:lvl3pPr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3pPr>
      <a:lvl4pPr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4pPr>
      <a:lvl5pPr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5pPr>
      <a:lvl6pPr marL="457200"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6pPr>
      <a:lvl7pPr marL="914400"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7pPr>
      <a:lvl8pPr marL="1371600"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8pPr>
      <a:lvl9pPr marL="1828800"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9pPr>
    </p:titleStyle>
    <p:bodyStyle>
      <a:lvl1pPr marL="309563" indent="-309563" algn="l" defTabSz="685800" rtl="0" eaLnBrk="1" fontAlgn="base" hangingPunct="1">
        <a:spcBef>
          <a:spcPct val="20000"/>
        </a:spcBef>
        <a:spcAft>
          <a:spcPct val="0"/>
        </a:spcAft>
        <a:buClr>
          <a:srgbClr val="007DC3"/>
        </a:buClr>
        <a:buSzPct val="100000"/>
        <a:buFont typeface="Wingdings" pitchFamily="2" charset="2"/>
        <a:buChar char="l"/>
        <a:defRPr sz="2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1pPr>
      <a:lvl2pPr marL="666750" indent="-244475" algn="l" defTabSz="685800" rtl="0" eaLnBrk="1" fontAlgn="base" hangingPunct="1">
        <a:spcBef>
          <a:spcPct val="20000"/>
        </a:spcBef>
        <a:spcAft>
          <a:spcPct val="0"/>
        </a:spcAft>
        <a:buClr>
          <a:srgbClr val="11AAFF"/>
        </a:buClr>
        <a:buSzPct val="100000"/>
        <a:buFont typeface="Wingdings" pitchFamily="2" charset="2"/>
        <a:buChar char="l"/>
        <a:defRPr sz="20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2pPr>
      <a:lvl3pPr marL="1028700" indent="-206375" algn="l" defTabSz="685800" rtl="0" eaLnBrk="1" fontAlgn="base" hangingPunct="1">
        <a:spcBef>
          <a:spcPct val="20000"/>
        </a:spcBef>
        <a:spcAft>
          <a:spcPct val="0"/>
        </a:spcAft>
        <a:buClr>
          <a:srgbClr val="8FD7FF"/>
        </a:buClr>
        <a:buSzPct val="100000"/>
        <a:buFont typeface="Wingdings" pitchFamily="2" charset="2"/>
        <a:buChar char="l"/>
        <a:defRPr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3pPr>
      <a:lvl4pPr marL="1439863" indent="-204788" algn="l" defTabSz="685800" rtl="0" eaLnBrk="1" fontAlgn="base" hangingPunct="1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Times New Roman" pitchFamily="18" charset="0"/>
        </a:defRPr>
      </a:lvl4pPr>
      <a:lvl5pPr marL="1852613" indent="-206375" algn="l" defTabSz="685800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pitchFamily="18" charset="0"/>
        </a:defRPr>
      </a:lvl5pPr>
      <a:lvl6pPr marL="2309813" indent="-206375" algn="l" defTabSz="685800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pitchFamily="18" charset="0"/>
        </a:defRPr>
      </a:lvl6pPr>
      <a:lvl7pPr marL="2767013" indent="-206375" algn="l" defTabSz="685800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pitchFamily="18" charset="0"/>
        </a:defRPr>
      </a:lvl7pPr>
      <a:lvl8pPr marL="3224213" indent="-206375" algn="l" defTabSz="685800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pitchFamily="18" charset="0"/>
        </a:defRPr>
      </a:lvl8pPr>
      <a:lvl9pPr marL="3681413" indent="-206375" algn="l" defTabSz="685800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28/8/18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B7F16-57A3-4A22-9866-D3660A7C6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48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0" r:id="rId1"/>
    <p:sldLayoutId id="2147484221" r:id="rId2"/>
    <p:sldLayoutId id="2147484222" r:id="rId3"/>
    <p:sldLayoutId id="2147484223" r:id="rId4"/>
    <p:sldLayoutId id="2147484224" r:id="rId5"/>
    <p:sldLayoutId id="2147484225" r:id="rId6"/>
    <p:sldLayoutId id="2147484226" r:id="rId7"/>
    <p:sldLayoutId id="2147484227" r:id="rId8"/>
    <p:sldLayoutId id="2147484228" r:id="rId9"/>
    <p:sldLayoutId id="2147484229" r:id="rId10"/>
    <p:sldLayoutId id="2147484230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28/8/18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57A9A-6EED-4333-8550-F3A95529A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693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2" r:id="rId1"/>
    <p:sldLayoutId id="2147484233" r:id="rId2"/>
    <p:sldLayoutId id="2147484234" r:id="rId3"/>
    <p:sldLayoutId id="2147484235" r:id="rId4"/>
    <p:sldLayoutId id="2147484236" r:id="rId5"/>
    <p:sldLayoutId id="2147484237" r:id="rId6"/>
    <p:sldLayoutId id="2147484238" r:id="rId7"/>
    <p:sldLayoutId id="2147484239" r:id="rId8"/>
    <p:sldLayoutId id="2147484240" r:id="rId9"/>
    <p:sldLayoutId id="2147484241" r:id="rId10"/>
    <p:sldLayoutId id="2147484242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ithec-inter-v03.jp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219200" y="266700"/>
            <a:ext cx="7543800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219200" y="929878"/>
            <a:ext cx="7315200" cy="3013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24800" y="470535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fld id="{CCF1B60E-7821-E842-B4BA-56EEF0115C52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219200" y="4781550"/>
            <a:ext cx="5029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0" i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Auteur </a:t>
            </a:r>
            <a:r>
              <a:rPr lang="fr-FR" sz="800" b="0" i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–</a:t>
            </a:r>
            <a:r>
              <a:rPr lang="en-GB" sz="800" b="0" i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 </a:t>
            </a:r>
            <a:r>
              <a:rPr lang="en-GB" sz="800" b="0" i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Titre et lieu </a:t>
            </a:r>
            <a:r>
              <a:rPr lang="en-GB" sz="800" b="0" i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- </a:t>
            </a:r>
            <a:r>
              <a:rPr lang="en-GB" sz="800" b="0" i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Date</a:t>
            </a:r>
          </a:p>
          <a:p>
            <a:endParaRPr lang="fr-FR" sz="900" b="0" i="0" dirty="0">
              <a:solidFill>
                <a:srgbClr val="000000"/>
              </a:solidFill>
              <a:latin typeface="Open Sans"/>
              <a:cs typeface="Open Sans"/>
            </a:endParaRPr>
          </a:p>
        </p:txBody>
      </p:sp>
      <p:pic>
        <p:nvPicPr>
          <p:cNvPr id="7" name="Image 9" descr="ithec-inter-v03.jp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44" r:id="rId1"/>
    <p:sldLayoutId id="2147484245" r:id="rId2"/>
    <p:sldLayoutId id="2147484246" r:id="rId3"/>
    <p:sldLayoutId id="2147484247" r:id="rId4"/>
    <p:sldLayoutId id="2147484248" r:id="rId5"/>
    <p:sldLayoutId id="2147484249" r:id="rId6"/>
    <p:sldLayoutId id="2147484250" r:id="rId7"/>
    <p:sldLayoutId id="2147484251" r:id="rId8"/>
    <p:sldLayoutId id="2147484252" r:id="rId9"/>
    <p:sldLayoutId id="2147484253" r:id="rId10"/>
    <p:sldLayoutId id="2147484103" r:id="rId11"/>
    <p:sldLayoutId id="2147484104" r:id="rId12"/>
    <p:sldLayoutId id="2147484105" r:id="rId13"/>
    <p:sldLayoutId id="2147484107" r:id="rId14"/>
    <p:sldLayoutId id="2147484055" r:id="rId15"/>
    <p:sldLayoutId id="2147484056" r:id="rId16"/>
    <p:sldLayoutId id="2147484057" r:id="rId17"/>
    <p:sldLayoutId id="2147484140" r:id="rId18"/>
    <p:sldLayoutId id="2147484124" r:id="rId19"/>
    <p:sldLayoutId id="2147484125" r:id="rId20"/>
    <p:sldLayoutId id="2147484126" r:id="rId21"/>
    <p:sldLayoutId id="2147484128" r:id="rId22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latinLnBrk="0" hangingPunct="1">
        <a:spcBef>
          <a:spcPct val="0"/>
        </a:spcBef>
        <a:buNone/>
        <a:defRPr sz="2400" b="0" i="1" kern="1200">
          <a:solidFill>
            <a:schemeClr val="tx1">
              <a:lumMod val="75000"/>
              <a:lumOff val="25000"/>
            </a:schemeClr>
          </a:solidFill>
          <a:latin typeface="Open Sans Semibold Italic"/>
          <a:ea typeface="+mj-ea"/>
          <a:cs typeface="Open Sans Semibold Ital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8000"/>
        </a:buClr>
        <a:buSzPct val="70000"/>
        <a:buFont typeface="Wingdings" charset="2"/>
        <a:buChar char="u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8000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ithec-inter-v03.jpg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219200" y="266700"/>
            <a:ext cx="7543800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219200" y="929878"/>
            <a:ext cx="7315200" cy="3013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24800" y="470535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pPr defTabSz="457200"/>
            <a:fld id="{CCF1B60E-7821-E842-B4BA-56EEF0115C52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457200"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764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0" r:id="rId1"/>
    <p:sldLayoutId id="2147484271" r:id="rId2"/>
    <p:sldLayoutId id="2147484272" r:id="rId3"/>
    <p:sldLayoutId id="2147484273" r:id="rId4"/>
    <p:sldLayoutId id="2147484274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2400" b="0" i="1" kern="1200">
          <a:solidFill>
            <a:schemeClr val="tx1">
              <a:lumMod val="75000"/>
              <a:lumOff val="25000"/>
            </a:schemeClr>
          </a:solidFill>
          <a:latin typeface="Open Sans Semibold Italic"/>
          <a:ea typeface="+mj-ea"/>
          <a:cs typeface="Open Sans Semibold Ital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8000"/>
        </a:buClr>
        <a:buSzPct val="70000"/>
        <a:buFont typeface="Wingdings" charset="2"/>
        <a:buChar char="u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8000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ithec-inter-v03.jpg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219200" y="266700"/>
            <a:ext cx="7543800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219200" y="929878"/>
            <a:ext cx="7315200" cy="3013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24800" y="470535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pPr defTabSz="457200"/>
            <a:fld id="{CCF1B60E-7821-E842-B4BA-56EEF0115C52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457200"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ZoneTexte 7"/>
          <p:cNvSpPr txBox="1"/>
          <p:nvPr userDrawn="1"/>
        </p:nvSpPr>
        <p:spPr>
          <a:xfrm>
            <a:off x="1219200" y="4781570"/>
            <a:ext cx="5029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  <a:p>
            <a:pPr defTabSz="457200"/>
            <a:endParaRPr lang="fr-FR" sz="900" dirty="0">
              <a:solidFill>
                <a:srgbClr val="000000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689045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6" r:id="rId1"/>
    <p:sldLayoutId id="2147484277" r:id="rId2"/>
    <p:sldLayoutId id="2147484278" r:id="rId3"/>
    <p:sldLayoutId id="2147484279" r:id="rId4"/>
    <p:sldLayoutId id="2147484280" r:id="rId5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400" b="0" i="1" kern="1200">
          <a:solidFill>
            <a:schemeClr val="tx1">
              <a:lumMod val="75000"/>
              <a:lumOff val="25000"/>
            </a:schemeClr>
          </a:solidFill>
          <a:latin typeface="Open Sans Semibold Italic"/>
          <a:ea typeface="+mj-ea"/>
          <a:cs typeface="Open Sans Semibold Ital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8000"/>
        </a:buClr>
        <a:buSzPct val="70000"/>
        <a:buFont typeface="Wingdings" charset="2"/>
        <a:buChar char="u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8000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ithec-inter-v03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219200" y="266700"/>
            <a:ext cx="7543800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219200" y="929878"/>
            <a:ext cx="7315200" cy="3013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24800" y="470535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fld id="{CCF1B60E-7821-E842-B4BA-56EEF0115C52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219200" y="4781550"/>
            <a:ext cx="5029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  <a:p>
            <a:endParaRPr lang="fr-FR" sz="900" dirty="0">
              <a:solidFill>
                <a:srgbClr val="000000"/>
              </a:solidFill>
              <a:latin typeface="Open Sans"/>
              <a:cs typeface="Open Sans"/>
            </a:endParaRPr>
          </a:p>
        </p:txBody>
      </p:sp>
      <p:pic>
        <p:nvPicPr>
          <p:cNvPr id="7" name="Image 9" descr="ithec-inter-v03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29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89" r:id="rId8"/>
    <p:sldLayoutId id="2147484290" r:id="rId9"/>
    <p:sldLayoutId id="2147484291" r:id="rId10"/>
    <p:sldLayoutId id="2147484292" r:id="rId11"/>
    <p:sldLayoutId id="2147484293" r:id="rId12"/>
    <p:sldLayoutId id="2147484294" r:id="rId13"/>
    <p:sldLayoutId id="2147484295" r:id="rId14"/>
    <p:sldLayoutId id="2147484296" r:id="rId15"/>
    <p:sldLayoutId id="2147484297" r:id="rId1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400" b="0" i="1" kern="1200">
          <a:solidFill>
            <a:schemeClr val="tx1">
              <a:lumMod val="75000"/>
              <a:lumOff val="25000"/>
            </a:schemeClr>
          </a:solidFill>
          <a:latin typeface="Open Sans Semibold Italic"/>
          <a:ea typeface="+mj-ea"/>
          <a:cs typeface="Open Sans Semibold Ital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8000"/>
        </a:buClr>
        <a:buSzPct val="70000"/>
        <a:buFont typeface="Wingdings" charset="2"/>
        <a:buChar char="u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8000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ithec-inter-v03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219200" y="266700"/>
            <a:ext cx="7543800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219200" y="929878"/>
            <a:ext cx="7315200" cy="3013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24800" y="470535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fld id="{CCF1B60E-7821-E842-B4BA-56EEF0115C52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219200" y="4781550"/>
            <a:ext cx="5029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  <a:p>
            <a:endParaRPr lang="fr-FR" sz="900" dirty="0">
              <a:solidFill>
                <a:srgbClr val="000000"/>
              </a:solidFill>
              <a:latin typeface="Open Sans"/>
              <a:cs typeface="Open Sans"/>
            </a:endParaRPr>
          </a:p>
        </p:txBody>
      </p:sp>
      <p:pic>
        <p:nvPicPr>
          <p:cNvPr id="7" name="Image 9" descr="ithec-inter-v03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7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9" r:id="rId1"/>
    <p:sldLayoutId id="2147484300" r:id="rId2"/>
    <p:sldLayoutId id="2147484301" r:id="rId3"/>
    <p:sldLayoutId id="2147484302" r:id="rId4"/>
    <p:sldLayoutId id="2147484303" r:id="rId5"/>
    <p:sldLayoutId id="2147484304" r:id="rId6"/>
    <p:sldLayoutId id="2147484305" r:id="rId7"/>
    <p:sldLayoutId id="2147484306" r:id="rId8"/>
    <p:sldLayoutId id="2147484307" r:id="rId9"/>
    <p:sldLayoutId id="2147484308" r:id="rId10"/>
    <p:sldLayoutId id="2147484309" r:id="rId11"/>
    <p:sldLayoutId id="2147484310" r:id="rId12"/>
    <p:sldLayoutId id="2147484311" r:id="rId13"/>
    <p:sldLayoutId id="2147484312" r:id="rId14"/>
    <p:sldLayoutId id="2147484313" r:id="rId15"/>
    <p:sldLayoutId id="2147484314" r:id="rId1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400" b="0" i="1" kern="1200">
          <a:solidFill>
            <a:schemeClr val="tx1">
              <a:lumMod val="75000"/>
              <a:lumOff val="25000"/>
            </a:schemeClr>
          </a:solidFill>
          <a:latin typeface="Open Sans Semibold Italic"/>
          <a:ea typeface="+mj-ea"/>
          <a:cs typeface="Open Sans Semibold Ital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8000"/>
        </a:buClr>
        <a:buSzPct val="70000"/>
        <a:buFont typeface="Wingdings" charset="2"/>
        <a:buChar char="u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8000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ithec-inter-v03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219200" y="266700"/>
            <a:ext cx="7543800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219200" y="929878"/>
            <a:ext cx="7315200" cy="3013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24800" y="470535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fld id="{CCF1B60E-7821-E842-B4BA-56EEF0115C52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219200" y="4781550"/>
            <a:ext cx="5029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  <a:p>
            <a:endParaRPr lang="fr-FR" sz="900" dirty="0">
              <a:solidFill>
                <a:srgbClr val="000000"/>
              </a:solidFill>
              <a:latin typeface="Open Sans"/>
              <a:cs typeface="Open Sans"/>
            </a:endParaRPr>
          </a:p>
        </p:txBody>
      </p:sp>
      <p:pic>
        <p:nvPicPr>
          <p:cNvPr id="7" name="Image 9" descr="ithec-inter-v03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7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6" r:id="rId1"/>
    <p:sldLayoutId id="2147484317" r:id="rId2"/>
    <p:sldLayoutId id="2147484318" r:id="rId3"/>
    <p:sldLayoutId id="2147484319" r:id="rId4"/>
    <p:sldLayoutId id="2147484320" r:id="rId5"/>
    <p:sldLayoutId id="2147484321" r:id="rId6"/>
    <p:sldLayoutId id="2147484322" r:id="rId7"/>
    <p:sldLayoutId id="2147484323" r:id="rId8"/>
    <p:sldLayoutId id="2147484324" r:id="rId9"/>
    <p:sldLayoutId id="2147484325" r:id="rId10"/>
    <p:sldLayoutId id="2147484326" r:id="rId11"/>
    <p:sldLayoutId id="2147484327" r:id="rId12"/>
    <p:sldLayoutId id="2147484328" r:id="rId13"/>
    <p:sldLayoutId id="2147484329" r:id="rId14"/>
    <p:sldLayoutId id="2147484330" r:id="rId15"/>
    <p:sldLayoutId id="2147484331" r:id="rId1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400" b="0" i="1" kern="1200">
          <a:solidFill>
            <a:schemeClr val="tx1">
              <a:lumMod val="75000"/>
              <a:lumOff val="25000"/>
            </a:schemeClr>
          </a:solidFill>
          <a:latin typeface="Open Sans Semibold Italic"/>
          <a:ea typeface="+mj-ea"/>
          <a:cs typeface="Open Sans Semibold Ital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8000"/>
        </a:buClr>
        <a:buSzPct val="70000"/>
        <a:buFont typeface="Wingdings" charset="2"/>
        <a:buChar char="u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8000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ithec-inter-v03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219200" y="266700"/>
            <a:ext cx="7543800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219200" y="929878"/>
            <a:ext cx="7315200" cy="3013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24800" y="470535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fld id="{CCF1B60E-7821-E842-B4BA-56EEF0115C52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219200" y="4781550"/>
            <a:ext cx="5029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  <a:p>
            <a:endParaRPr lang="fr-FR" sz="900" dirty="0">
              <a:solidFill>
                <a:srgbClr val="000000"/>
              </a:solidFill>
              <a:latin typeface="Open Sans"/>
              <a:cs typeface="Open Sans"/>
            </a:endParaRPr>
          </a:p>
        </p:txBody>
      </p:sp>
      <p:pic>
        <p:nvPicPr>
          <p:cNvPr id="7" name="Image 9" descr="ithec-inter-v03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18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3" r:id="rId1"/>
    <p:sldLayoutId id="2147484334" r:id="rId2"/>
    <p:sldLayoutId id="2147484335" r:id="rId3"/>
    <p:sldLayoutId id="2147484336" r:id="rId4"/>
    <p:sldLayoutId id="2147484337" r:id="rId5"/>
    <p:sldLayoutId id="2147484338" r:id="rId6"/>
    <p:sldLayoutId id="2147484339" r:id="rId7"/>
    <p:sldLayoutId id="2147484340" r:id="rId8"/>
    <p:sldLayoutId id="2147484341" r:id="rId9"/>
    <p:sldLayoutId id="2147484342" r:id="rId10"/>
    <p:sldLayoutId id="2147484343" r:id="rId11"/>
    <p:sldLayoutId id="2147484344" r:id="rId12"/>
    <p:sldLayoutId id="2147484345" r:id="rId13"/>
    <p:sldLayoutId id="2147484346" r:id="rId14"/>
    <p:sldLayoutId id="2147484347" r:id="rId15"/>
    <p:sldLayoutId id="2147484348" r:id="rId1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400" b="0" i="1" kern="1200">
          <a:solidFill>
            <a:schemeClr val="tx1">
              <a:lumMod val="75000"/>
              <a:lumOff val="25000"/>
            </a:schemeClr>
          </a:solidFill>
          <a:latin typeface="Open Sans Semibold Italic"/>
          <a:ea typeface="+mj-ea"/>
          <a:cs typeface="Open Sans Semibold Ital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8000"/>
        </a:buClr>
        <a:buSzPct val="70000"/>
        <a:buFont typeface="Wingdings" charset="2"/>
        <a:buChar char="u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8000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ithec-inter-v03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219200" y="266700"/>
            <a:ext cx="7543800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219200" y="929878"/>
            <a:ext cx="7315200" cy="3013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24800" y="470535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fld id="{CCF1B60E-7821-E842-B4BA-56EEF0115C52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219200" y="4781550"/>
            <a:ext cx="5029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  <a:p>
            <a:endParaRPr lang="fr-FR" sz="900" dirty="0">
              <a:solidFill>
                <a:srgbClr val="000000"/>
              </a:solidFill>
              <a:latin typeface="Open Sans"/>
              <a:cs typeface="Open Sans"/>
            </a:endParaRPr>
          </a:p>
        </p:txBody>
      </p:sp>
      <p:pic>
        <p:nvPicPr>
          <p:cNvPr id="7" name="Image 9" descr="ithec-inter-v03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30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0" r:id="rId1"/>
    <p:sldLayoutId id="2147484351" r:id="rId2"/>
    <p:sldLayoutId id="2147484352" r:id="rId3"/>
    <p:sldLayoutId id="2147484353" r:id="rId4"/>
    <p:sldLayoutId id="2147484354" r:id="rId5"/>
    <p:sldLayoutId id="2147484355" r:id="rId6"/>
    <p:sldLayoutId id="2147484356" r:id="rId7"/>
    <p:sldLayoutId id="2147484357" r:id="rId8"/>
    <p:sldLayoutId id="2147484358" r:id="rId9"/>
    <p:sldLayoutId id="2147484359" r:id="rId10"/>
    <p:sldLayoutId id="2147484360" r:id="rId11"/>
    <p:sldLayoutId id="2147484361" r:id="rId12"/>
    <p:sldLayoutId id="2147484362" r:id="rId13"/>
    <p:sldLayoutId id="2147484363" r:id="rId14"/>
    <p:sldLayoutId id="2147484364" r:id="rId15"/>
    <p:sldLayoutId id="2147484365" r:id="rId1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400" b="0" i="1" kern="1200">
          <a:solidFill>
            <a:schemeClr val="tx1">
              <a:lumMod val="75000"/>
              <a:lumOff val="25000"/>
            </a:schemeClr>
          </a:solidFill>
          <a:latin typeface="Open Sans Semibold Italic"/>
          <a:ea typeface="+mj-ea"/>
          <a:cs typeface="Open Sans Semibold Ital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8000"/>
        </a:buClr>
        <a:buSzPct val="70000"/>
        <a:buFont typeface="Wingdings" charset="2"/>
        <a:buChar char="u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8000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AE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6557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4110" r:id="rId6"/>
  </p:sldLayoutIdLst>
  <p:transition spd="slow">
    <p:push/>
  </p:transition>
  <p:timing>
    <p:tnLst>
      <p:par>
        <p:cTn id="1" dur="indefinite" restart="never" nodeType="tmRoot"/>
      </p:par>
    </p:tnLst>
  </p:timing>
  <p:hf hdr="0"/>
  <p:txStyles>
    <p:titleStyle>
      <a:lvl1pPr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 b="0">
          <a:solidFill>
            <a:srgbClr val="007DC3"/>
          </a:solidFill>
          <a:latin typeface="Segoe UI" pitchFamily="34" charset="0"/>
          <a:ea typeface="Segoe UI" pitchFamily="34" charset="0"/>
          <a:cs typeface="Segoe UI" pitchFamily="34" charset="0"/>
        </a:defRPr>
      </a:lvl1pPr>
      <a:lvl2pPr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2pPr>
      <a:lvl3pPr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3pPr>
      <a:lvl4pPr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4pPr>
      <a:lvl5pPr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5pPr>
      <a:lvl6pPr marL="457200"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6pPr>
      <a:lvl7pPr marL="914400"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7pPr>
      <a:lvl8pPr marL="1371600"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8pPr>
      <a:lvl9pPr marL="1828800" algn="r" defTabSz="685800" rtl="0" eaLnBrk="1" fontAlgn="base" hangingPunct="1">
        <a:lnSpc>
          <a:spcPct val="80000"/>
        </a:lnSpc>
        <a:spcBef>
          <a:spcPct val="0"/>
        </a:spcBef>
        <a:spcAft>
          <a:spcPct val="0"/>
        </a:spcAft>
        <a:tabLst>
          <a:tab pos="6173788" algn="l"/>
        </a:tabLst>
        <a:defRPr sz="2600">
          <a:solidFill>
            <a:schemeClr val="accent1"/>
          </a:solidFill>
          <a:latin typeface="Arial" charset="0"/>
        </a:defRPr>
      </a:lvl9pPr>
    </p:titleStyle>
    <p:bodyStyle>
      <a:lvl1pPr marL="309563" indent="-309563" algn="l" defTabSz="685800" rtl="0" eaLnBrk="1" fontAlgn="base" hangingPunct="1">
        <a:spcBef>
          <a:spcPct val="20000"/>
        </a:spcBef>
        <a:spcAft>
          <a:spcPct val="0"/>
        </a:spcAft>
        <a:buClr>
          <a:srgbClr val="007DC3"/>
        </a:buClr>
        <a:buSzPct val="100000"/>
        <a:buFont typeface="Wingdings" pitchFamily="2" charset="2"/>
        <a:buChar char="l"/>
        <a:defRPr sz="2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1pPr>
      <a:lvl2pPr marL="666750" indent="-244475" algn="l" defTabSz="685800" rtl="0" eaLnBrk="1" fontAlgn="base" hangingPunct="1">
        <a:spcBef>
          <a:spcPct val="20000"/>
        </a:spcBef>
        <a:spcAft>
          <a:spcPct val="0"/>
        </a:spcAft>
        <a:buClr>
          <a:srgbClr val="11AAFF"/>
        </a:buClr>
        <a:buSzPct val="100000"/>
        <a:buFont typeface="Wingdings" pitchFamily="2" charset="2"/>
        <a:buChar char="l"/>
        <a:defRPr sz="20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2pPr>
      <a:lvl3pPr marL="1028700" indent="-206375" algn="l" defTabSz="685800" rtl="0" eaLnBrk="1" fontAlgn="base" hangingPunct="1">
        <a:spcBef>
          <a:spcPct val="20000"/>
        </a:spcBef>
        <a:spcAft>
          <a:spcPct val="0"/>
        </a:spcAft>
        <a:buClr>
          <a:srgbClr val="8FD7FF"/>
        </a:buClr>
        <a:buSzPct val="100000"/>
        <a:buFont typeface="Wingdings" pitchFamily="2" charset="2"/>
        <a:buChar char="l"/>
        <a:defRPr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3pPr>
      <a:lvl4pPr marL="1439863" indent="-204788" algn="l" defTabSz="685800" rtl="0" eaLnBrk="1" fontAlgn="base" hangingPunct="1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Times New Roman" pitchFamily="18" charset="0"/>
        </a:defRPr>
      </a:lvl4pPr>
      <a:lvl5pPr marL="1852613" indent="-206375" algn="l" defTabSz="685800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pitchFamily="18" charset="0"/>
        </a:defRPr>
      </a:lvl5pPr>
      <a:lvl6pPr marL="2309813" indent="-206375" algn="l" defTabSz="685800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pitchFamily="18" charset="0"/>
        </a:defRPr>
      </a:lvl6pPr>
      <a:lvl7pPr marL="2767013" indent="-206375" algn="l" defTabSz="685800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pitchFamily="18" charset="0"/>
        </a:defRPr>
      </a:lvl7pPr>
      <a:lvl8pPr marL="3224213" indent="-206375" algn="l" defTabSz="685800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pitchFamily="18" charset="0"/>
        </a:defRPr>
      </a:lvl8pPr>
      <a:lvl9pPr marL="3681413" indent="-206375" algn="l" defTabSz="685800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ithec-inter-v03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219200" y="266700"/>
            <a:ext cx="7543800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219200" y="929878"/>
            <a:ext cx="7315200" cy="3013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24800" y="470535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fld id="{CCF1B60E-7821-E842-B4BA-56EEF0115C52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219200" y="4781550"/>
            <a:ext cx="5029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  <a:p>
            <a:endParaRPr lang="fr-FR" sz="900" dirty="0">
              <a:solidFill>
                <a:srgbClr val="000000"/>
              </a:solidFill>
              <a:latin typeface="Open Sans"/>
              <a:cs typeface="Open Sans"/>
            </a:endParaRPr>
          </a:p>
        </p:txBody>
      </p:sp>
      <p:pic>
        <p:nvPicPr>
          <p:cNvPr id="7" name="Image 9" descr="ithec-inter-v03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528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7" r:id="rId1"/>
    <p:sldLayoutId id="2147484368" r:id="rId2"/>
    <p:sldLayoutId id="2147484369" r:id="rId3"/>
    <p:sldLayoutId id="2147484370" r:id="rId4"/>
    <p:sldLayoutId id="2147484371" r:id="rId5"/>
    <p:sldLayoutId id="2147484372" r:id="rId6"/>
    <p:sldLayoutId id="2147484373" r:id="rId7"/>
    <p:sldLayoutId id="2147484374" r:id="rId8"/>
    <p:sldLayoutId id="2147484375" r:id="rId9"/>
    <p:sldLayoutId id="2147484376" r:id="rId10"/>
    <p:sldLayoutId id="2147484377" r:id="rId11"/>
    <p:sldLayoutId id="2147484378" r:id="rId12"/>
    <p:sldLayoutId id="2147484379" r:id="rId13"/>
    <p:sldLayoutId id="2147484380" r:id="rId14"/>
    <p:sldLayoutId id="2147484381" r:id="rId15"/>
    <p:sldLayoutId id="2147484382" r:id="rId1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400" b="0" i="1" kern="1200">
          <a:solidFill>
            <a:schemeClr val="tx1">
              <a:lumMod val="75000"/>
              <a:lumOff val="25000"/>
            </a:schemeClr>
          </a:solidFill>
          <a:latin typeface="Open Sans Semibold Italic"/>
          <a:ea typeface="+mj-ea"/>
          <a:cs typeface="Open Sans Semibold Ital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8000"/>
        </a:buClr>
        <a:buSzPct val="70000"/>
        <a:buFont typeface="Wingdings" charset="2"/>
        <a:buChar char="u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8000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ithec-inter-v03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219200" y="266700"/>
            <a:ext cx="7543800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219200" y="929878"/>
            <a:ext cx="7315200" cy="3013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24800" y="470535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fld id="{CCF1B60E-7821-E842-B4BA-56EEF0115C52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219200" y="4781550"/>
            <a:ext cx="5029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  <a:p>
            <a:endParaRPr lang="fr-FR" sz="900" dirty="0">
              <a:solidFill>
                <a:srgbClr val="000000"/>
              </a:solidFill>
              <a:latin typeface="Open Sans"/>
              <a:cs typeface="Open Sans"/>
            </a:endParaRPr>
          </a:p>
        </p:txBody>
      </p:sp>
      <p:pic>
        <p:nvPicPr>
          <p:cNvPr id="7" name="Image 9" descr="ithec-inter-v03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979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4" r:id="rId1"/>
    <p:sldLayoutId id="2147484385" r:id="rId2"/>
    <p:sldLayoutId id="2147484386" r:id="rId3"/>
    <p:sldLayoutId id="2147484387" r:id="rId4"/>
    <p:sldLayoutId id="2147484388" r:id="rId5"/>
    <p:sldLayoutId id="2147484389" r:id="rId6"/>
    <p:sldLayoutId id="2147484390" r:id="rId7"/>
    <p:sldLayoutId id="2147484391" r:id="rId8"/>
    <p:sldLayoutId id="2147484392" r:id="rId9"/>
    <p:sldLayoutId id="2147484393" r:id="rId10"/>
    <p:sldLayoutId id="2147484394" r:id="rId11"/>
    <p:sldLayoutId id="2147484395" r:id="rId12"/>
    <p:sldLayoutId id="2147484396" r:id="rId13"/>
    <p:sldLayoutId id="2147484397" r:id="rId14"/>
    <p:sldLayoutId id="2147484398" r:id="rId15"/>
    <p:sldLayoutId id="2147484399" r:id="rId1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400" b="0" i="1" kern="1200">
          <a:solidFill>
            <a:schemeClr val="tx1">
              <a:lumMod val="75000"/>
              <a:lumOff val="25000"/>
            </a:schemeClr>
          </a:solidFill>
          <a:latin typeface="Open Sans Semibold Italic"/>
          <a:ea typeface="+mj-ea"/>
          <a:cs typeface="Open Sans Semibold Ital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8000"/>
        </a:buClr>
        <a:buSzPct val="70000"/>
        <a:buFont typeface="Wingdings" charset="2"/>
        <a:buChar char="u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8000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ithec-inter-v03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219200" y="266700"/>
            <a:ext cx="7543800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219200" y="929878"/>
            <a:ext cx="7315200" cy="3013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24800" y="470535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fld id="{CCF1B60E-7821-E842-B4BA-56EEF0115C52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219200" y="4781550"/>
            <a:ext cx="5029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  <a:p>
            <a:endParaRPr lang="fr-FR" sz="900" dirty="0">
              <a:solidFill>
                <a:srgbClr val="000000"/>
              </a:solidFill>
              <a:latin typeface="Open Sans"/>
              <a:cs typeface="Open Sans"/>
            </a:endParaRPr>
          </a:p>
        </p:txBody>
      </p:sp>
      <p:pic>
        <p:nvPicPr>
          <p:cNvPr id="7" name="Image 9" descr="ithec-inter-v03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610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1" r:id="rId1"/>
    <p:sldLayoutId id="2147484402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08" r:id="rId8"/>
    <p:sldLayoutId id="2147484409" r:id="rId9"/>
    <p:sldLayoutId id="2147484410" r:id="rId10"/>
    <p:sldLayoutId id="2147484411" r:id="rId11"/>
    <p:sldLayoutId id="2147484412" r:id="rId12"/>
    <p:sldLayoutId id="2147484413" r:id="rId13"/>
    <p:sldLayoutId id="2147484414" r:id="rId14"/>
    <p:sldLayoutId id="2147484415" r:id="rId15"/>
    <p:sldLayoutId id="2147484416" r:id="rId1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400" b="0" i="1" kern="1200">
          <a:solidFill>
            <a:schemeClr val="tx1">
              <a:lumMod val="75000"/>
              <a:lumOff val="25000"/>
            </a:schemeClr>
          </a:solidFill>
          <a:latin typeface="Open Sans Semibold Italic"/>
          <a:ea typeface="+mj-ea"/>
          <a:cs typeface="Open Sans Semibold Ital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8000"/>
        </a:buClr>
        <a:buSzPct val="70000"/>
        <a:buFont typeface="Wingdings" charset="2"/>
        <a:buChar char="u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8000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ithec-inter-v03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219200" y="266700"/>
            <a:ext cx="7543800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219200" y="929878"/>
            <a:ext cx="7315200" cy="3013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24800" y="470535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fld id="{CCF1B60E-7821-E842-B4BA-56EEF0115C52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219200" y="4781550"/>
            <a:ext cx="5029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  <a:p>
            <a:endParaRPr lang="fr-FR" sz="900" dirty="0">
              <a:solidFill>
                <a:srgbClr val="000000"/>
              </a:solidFill>
              <a:latin typeface="Open Sans"/>
              <a:cs typeface="Open Sans"/>
            </a:endParaRPr>
          </a:p>
        </p:txBody>
      </p:sp>
      <p:pic>
        <p:nvPicPr>
          <p:cNvPr id="7" name="Image 9" descr="ithec-inter-v03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935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8" r:id="rId1"/>
    <p:sldLayoutId id="2147484419" r:id="rId2"/>
    <p:sldLayoutId id="2147484420" r:id="rId3"/>
    <p:sldLayoutId id="2147484421" r:id="rId4"/>
    <p:sldLayoutId id="2147484422" r:id="rId5"/>
    <p:sldLayoutId id="2147484423" r:id="rId6"/>
    <p:sldLayoutId id="2147484424" r:id="rId7"/>
    <p:sldLayoutId id="2147484425" r:id="rId8"/>
    <p:sldLayoutId id="2147484426" r:id="rId9"/>
    <p:sldLayoutId id="2147484427" r:id="rId10"/>
    <p:sldLayoutId id="2147484428" r:id="rId11"/>
    <p:sldLayoutId id="2147484429" r:id="rId12"/>
    <p:sldLayoutId id="2147484430" r:id="rId13"/>
    <p:sldLayoutId id="2147484431" r:id="rId14"/>
    <p:sldLayoutId id="2147484432" r:id="rId15"/>
    <p:sldLayoutId id="2147484433" r:id="rId1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400" b="0" i="1" kern="1200">
          <a:solidFill>
            <a:schemeClr val="tx1">
              <a:lumMod val="75000"/>
              <a:lumOff val="25000"/>
            </a:schemeClr>
          </a:solidFill>
          <a:latin typeface="Open Sans Semibold Italic"/>
          <a:ea typeface="+mj-ea"/>
          <a:cs typeface="Open Sans Semibold Ital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8000"/>
        </a:buClr>
        <a:buSzPct val="70000"/>
        <a:buFont typeface="Wingdings" charset="2"/>
        <a:buChar char="u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8000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ithec-inter-v03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219200" y="266700"/>
            <a:ext cx="7543800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219200" y="929878"/>
            <a:ext cx="7315200" cy="3013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24800" y="470535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fld id="{CCF1B60E-7821-E842-B4BA-56EEF0115C52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219200" y="4781550"/>
            <a:ext cx="5029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  <a:p>
            <a:endParaRPr lang="fr-FR" sz="900" dirty="0">
              <a:solidFill>
                <a:srgbClr val="000000"/>
              </a:solidFill>
              <a:latin typeface="Open Sans"/>
              <a:cs typeface="Open Sans"/>
            </a:endParaRPr>
          </a:p>
        </p:txBody>
      </p:sp>
      <p:pic>
        <p:nvPicPr>
          <p:cNvPr id="7" name="Image 9" descr="ithec-inter-v03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996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5" r:id="rId1"/>
    <p:sldLayoutId id="2147484436" r:id="rId2"/>
    <p:sldLayoutId id="2147484437" r:id="rId3"/>
    <p:sldLayoutId id="2147484438" r:id="rId4"/>
    <p:sldLayoutId id="2147484439" r:id="rId5"/>
    <p:sldLayoutId id="2147484440" r:id="rId6"/>
    <p:sldLayoutId id="2147484441" r:id="rId7"/>
    <p:sldLayoutId id="2147484442" r:id="rId8"/>
    <p:sldLayoutId id="2147484443" r:id="rId9"/>
    <p:sldLayoutId id="2147484444" r:id="rId10"/>
    <p:sldLayoutId id="2147484445" r:id="rId11"/>
    <p:sldLayoutId id="2147484446" r:id="rId12"/>
    <p:sldLayoutId id="2147484447" r:id="rId13"/>
    <p:sldLayoutId id="2147484448" r:id="rId14"/>
    <p:sldLayoutId id="2147484449" r:id="rId15"/>
    <p:sldLayoutId id="2147484450" r:id="rId1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400" b="0" i="1" kern="1200">
          <a:solidFill>
            <a:schemeClr val="tx1">
              <a:lumMod val="75000"/>
              <a:lumOff val="25000"/>
            </a:schemeClr>
          </a:solidFill>
          <a:latin typeface="Open Sans Semibold Italic"/>
          <a:ea typeface="+mj-ea"/>
          <a:cs typeface="Open Sans Semibold Ital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8000"/>
        </a:buClr>
        <a:buSzPct val="70000"/>
        <a:buFont typeface="Wingdings" charset="2"/>
        <a:buChar char="u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8000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ithec-inter-v03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219200" y="266700"/>
            <a:ext cx="7543800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219200" y="929878"/>
            <a:ext cx="7315200" cy="3013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24800" y="470535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fld id="{CCF1B60E-7821-E842-B4BA-56EEF0115C52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219200" y="4781550"/>
            <a:ext cx="5029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  <a:p>
            <a:endParaRPr lang="fr-FR" sz="900" dirty="0">
              <a:solidFill>
                <a:srgbClr val="000000"/>
              </a:solidFill>
              <a:latin typeface="Open Sans"/>
              <a:cs typeface="Open Sans"/>
            </a:endParaRPr>
          </a:p>
        </p:txBody>
      </p:sp>
      <p:pic>
        <p:nvPicPr>
          <p:cNvPr id="7" name="Image 9" descr="ithec-inter-v03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99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2" r:id="rId1"/>
    <p:sldLayoutId id="2147484453" r:id="rId2"/>
    <p:sldLayoutId id="2147484454" r:id="rId3"/>
    <p:sldLayoutId id="2147484455" r:id="rId4"/>
    <p:sldLayoutId id="2147484456" r:id="rId5"/>
    <p:sldLayoutId id="2147484457" r:id="rId6"/>
    <p:sldLayoutId id="2147484458" r:id="rId7"/>
    <p:sldLayoutId id="2147484459" r:id="rId8"/>
    <p:sldLayoutId id="2147484460" r:id="rId9"/>
    <p:sldLayoutId id="2147484461" r:id="rId10"/>
    <p:sldLayoutId id="2147484462" r:id="rId11"/>
    <p:sldLayoutId id="2147484463" r:id="rId12"/>
    <p:sldLayoutId id="2147484464" r:id="rId13"/>
    <p:sldLayoutId id="2147484465" r:id="rId14"/>
    <p:sldLayoutId id="2147484466" r:id="rId15"/>
    <p:sldLayoutId id="2147484467" r:id="rId1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400" b="0" i="1" kern="1200">
          <a:solidFill>
            <a:schemeClr val="tx1">
              <a:lumMod val="75000"/>
              <a:lumOff val="25000"/>
            </a:schemeClr>
          </a:solidFill>
          <a:latin typeface="Open Sans Semibold Italic"/>
          <a:ea typeface="+mj-ea"/>
          <a:cs typeface="Open Sans Semibold Ital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8000"/>
        </a:buClr>
        <a:buSzPct val="70000"/>
        <a:buFont typeface="Wingdings" charset="2"/>
        <a:buChar char="u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8000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ithec-inter-v03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219200" y="266700"/>
            <a:ext cx="7543800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219200" y="929878"/>
            <a:ext cx="7315200" cy="3013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24800" y="470535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fld id="{CCF1B60E-7821-E842-B4BA-56EEF0115C52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219200" y="4781550"/>
            <a:ext cx="5029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  <a:p>
            <a:endParaRPr lang="fr-FR" sz="900" dirty="0">
              <a:solidFill>
                <a:srgbClr val="000000"/>
              </a:solidFill>
              <a:latin typeface="Open Sans"/>
              <a:cs typeface="Open Sans"/>
            </a:endParaRPr>
          </a:p>
        </p:txBody>
      </p:sp>
      <p:pic>
        <p:nvPicPr>
          <p:cNvPr id="7" name="Image 9" descr="ithec-inter-v03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10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9" r:id="rId1"/>
    <p:sldLayoutId id="2147484470" r:id="rId2"/>
    <p:sldLayoutId id="2147484471" r:id="rId3"/>
    <p:sldLayoutId id="2147484472" r:id="rId4"/>
    <p:sldLayoutId id="2147484473" r:id="rId5"/>
    <p:sldLayoutId id="2147484474" r:id="rId6"/>
    <p:sldLayoutId id="2147484475" r:id="rId7"/>
    <p:sldLayoutId id="2147484476" r:id="rId8"/>
    <p:sldLayoutId id="2147484477" r:id="rId9"/>
    <p:sldLayoutId id="2147484478" r:id="rId10"/>
    <p:sldLayoutId id="2147484479" r:id="rId11"/>
    <p:sldLayoutId id="2147484480" r:id="rId12"/>
    <p:sldLayoutId id="2147484481" r:id="rId13"/>
    <p:sldLayoutId id="2147484482" r:id="rId14"/>
    <p:sldLayoutId id="2147484483" r:id="rId15"/>
    <p:sldLayoutId id="2147484484" r:id="rId1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400" b="0" i="1" kern="1200">
          <a:solidFill>
            <a:schemeClr val="tx1">
              <a:lumMod val="75000"/>
              <a:lumOff val="25000"/>
            </a:schemeClr>
          </a:solidFill>
          <a:latin typeface="Open Sans Semibold Italic"/>
          <a:ea typeface="+mj-ea"/>
          <a:cs typeface="Open Sans Semibold Ital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8000"/>
        </a:buClr>
        <a:buSzPct val="70000"/>
        <a:buFont typeface="Wingdings" charset="2"/>
        <a:buChar char="u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8000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048000" y="1"/>
            <a:ext cx="5638800" cy="6667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GillSans" pitchFamily="2" charset="0"/>
              </a:defRPr>
            </a:lvl1pPr>
          </a:lstStyle>
          <a:p>
            <a:pPr algn="ctr">
              <a:spcBef>
                <a:spcPct val="0"/>
              </a:spcBef>
              <a:defRPr/>
            </a:pPr>
            <a:r>
              <a:rPr lang="en-US" sz="4400">
                <a:solidFill>
                  <a:prstClr val="white"/>
                </a:solidFill>
              </a:rPr>
              <a:t>Click to edit Master </a:t>
            </a:r>
            <a:endParaRPr lang="en-US" sz="4400" dirty="0">
              <a:solidFill>
                <a:prstClr val="white"/>
              </a:solidFill>
            </a:endParaRP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990600" y="4767264"/>
            <a:ext cx="30480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>
              <a:solidFill>
                <a:srgbClr val="9BBB5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05800" y="4767264"/>
            <a:ext cx="7620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fld id="{F88B006D-ED2D-47E6-98FA-4228AD4BEA5C}" type="slidenum">
              <a:rPr lang="en-US" smtClean="0">
                <a:solidFill>
                  <a:srgbClr val="9BBB59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9BBB59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12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6" r:id="rId1"/>
    <p:sldLayoutId id="2147484487" r:id="rId2"/>
    <p:sldLayoutId id="2147484488" r:id="rId3"/>
    <p:sldLayoutId id="2147484489" r:id="rId4"/>
    <p:sldLayoutId id="2147484490" r:id="rId5"/>
    <p:sldLayoutId id="2147484491" r:id="rId6"/>
    <p:sldLayoutId id="2147484492" r:id="rId7"/>
    <p:sldLayoutId id="2147484493" r:id="rId8"/>
    <p:sldLayoutId id="2147484494" r:id="rId9"/>
    <p:sldLayoutId id="2147484495" r:id="rId10"/>
    <p:sldLayoutId id="2147484496" r:id="rId11"/>
    <p:sldLayoutId id="2147484497" r:id="rId12"/>
    <p:sldLayoutId id="2147484498" r:id="rId13"/>
    <p:sldLayoutId id="2147484499" r:id="rId14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GillSans" pitchFamily="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GillSans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GillSans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GillSans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GillSans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ithec-inter-v03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219200" y="266700"/>
            <a:ext cx="7543800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219200" y="929878"/>
            <a:ext cx="7315200" cy="3013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24800" y="470535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fld id="{CCF1B60E-7821-E842-B4BA-56EEF0115C52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219200" y="4781550"/>
            <a:ext cx="5029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  <a:p>
            <a:endParaRPr lang="fr-FR" sz="900" dirty="0">
              <a:solidFill>
                <a:srgbClr val="000000"/>
              </a:solidFill>
              <a:latin typeface="Open Sans"/>
              <a:cs typeface="Open Sans"/>
            </a:endParaRPr>
          </a:p>
        </p:txBody>
      </p:sp>
      <p:pic>
        <p:nvPicPr>
          <p:cNvPr id="7" name="Image 9" descr="ithec-inter-v03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31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1" r:id="rId1"/>
    <p:sldLayoutId id="2147484502" r:id="rId2"/>
    <p:sldLayoutId id="2147484503" r:id="rId3"/>
    <p:sldLayoutId id="2147484504" r:id="rId4"/>
    <p:sldLayoutId id="2147484505" r:id="rId5"/>
    <p:sldLayoutId id="2147484506" r:id="rId6"/>
    <p:sldLayoutId id="2147484507" r:id="rId7"/>
    <p:sldLayoutId id="2147484508" r:id="rId8"/>
    <p:sldLayoutId id="2147484509" r:id="rId9"/>
    <p:sldLayoutId id="2147484510" r:id="rId10"/>
    <p:sldLayoutId id="2147484511" r:id="rId11"/>
    <p:sldLayoutId id="2147484512" r:id="rId12"/>
    <p:sldLayoutId id="2147484513" r:id="rId13"/>
    <p:sldLayoutId id="2147484514" r:id="rId14"/>
    <p:sldLayoutId id="2147484515" r:id="rId15"/>
    <p:sldLayoutId id="2147484516" r:id="rId1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400" b="0" i="1" kern="1200">
          <a:solidFill>
            <a:schemeClr val="tx1">
              <a:lumMod val="75000"/>
              <a:lumOff val="25000"/>
            </a:schemeClr>
          </a:solidFill>
          <a:latin typeface="Open Sans Semibold Italic"/>
          <a:ea typeface="+mj-ea"/>
          <a:cs typeface="Open Sans Semibold Ital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8000"/>
        </a:buClr>
        <a:buSzPct val="70000"/>
        <a:buFont typeface="Wingdings" charset="2"/>
        <a:buChar char="u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8000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ithec-inter-v03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219200" y="266700"/>
            <a:ext cx="7543800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219200" y="929878"/>
            <a:ext cx="7315200" cy="3013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24800" y="470535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fld id="{CCF1B60E-7821-E842-B4BA-56EEF0115C52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219200" y="4781550"/>
            <a:ext cx="5029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Auteur </a:t>
            </a:r>
            <a:r>
              <a:rPr lang="fr-FR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–</a:t>
            </a:r>
            <a:r>
              <a:rPr lang="en-GB" sz="800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 Titre et lieu - Date</a:t>
            </a:r>
          </a:p>
          <a:p>
            <a:endParaRPr lang="fr-FR" sz="900" dirty="0">
              <a:solidFill>
                <a:srgbClr val="000000"/>
              </a:solidFill>
              <a:latin typeface="Open Sans"/>
              <a:cs typeface="Open Sans"/>
            </a:endParaRPr>
          </a:p>
        </p:txBody>
      </p:sp>
      <p:pic>
        <p:nvPicPr>
          <p:cNvPr id="7" name="Image 9" descr="ithec-inter-v03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937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8" r:id="rId1"/>
    <p:sldLayoutId id="2147484519" r:id="rId2"/>
    <p:sldLayoutId id="2147484520" r:id="rId3"/>
    <p:sldLayoutId id="2147484521" r:id="rId4"/>
    <p:sldLayoutId id="2147484522" r:id="rId5"/>
    <p:sldLayoutId id="2147484523" r:id="rId6"/>
    <p:sldLayoutId id="2147484524" r:id="rId7"/>
    <p:sldLayoutId id="2147484525" r:id="rId8"/>
    <p:sldLayoutId id="2147484526" r:id="rId9"/>
    <p:sldLayoutId id="2147484527" r:id="rId10"/>
    <p:sldLayoutId id="2147484528" r:id="rId11"/>
    <p:sldLayoutId id="2147484529" r:id="rId12"/>
    <p:sldLayoutId id="2147484530" r:id="rId13"/>
    <p:sldLayoutId id="2147484531" r:id="rId14"/>
    <p:sldLayoutId id="2147484532" r:id="rId15"/>
    <p:sldLayoutId id="2147484533" r:id="rId1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400" b="0" i="1" kern="1200">
          <a:solidFill>
            <a:schemeClr val="tx1">
              <a:lumMod val="75000"/>
              <a:lumOff val="25000"/>
            </a:schemeClr>
          </a:solidFill>
          <a:latin typeface="Open Sans Semibold Italic"/>
          <a:ea typeface="+mj-ea"/>
          <a:cs typeface="Open Sans Semibold Ital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8000"/>
        </a:buClr>
        <a:buSzPct val="70000"/>
        <a:buFont typeface="Wingdings" charset="2"/>
        <a:buChar char="u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8000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ithec-inter-v03.jp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219200" y="266700"/>
            <a:ext cx="7543800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219200" y="929878"/>
            <a:ext cx="7315200" cy="3013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24800" y="470535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pPr defTabSz="457200"/>
            <a:fld id="{CCF1B60E-7821-E842-B4BA-56EEF0115C52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457200"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ZoneTexte 7"/>
          <p:cNvSpPr txBox="1"/>
          <p:nvPr userDrawn="1"/>
        </p:nvSpPr>
        <p:spPr>
          <a:xfrm>
            <a:off x="1219200" y="4781613"/>
            <a:ext cx="5029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Maurice BOURQUIN - University of Geneva and </a:t>
            </a:r>
            <a:r>
              <a:rPr lang="en-GB" sz="800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iThEC</a:t>
            </a:r>
            <a:r>
              <a:rPr lang="en-GB" sz="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/>
                <a:cs typeface="Open Sans"/>
              </a:rPr>
              <a:t>, Switzerland - JINR, July 4, 2018</a:t>
            </a:r>
          </a:p>
          <a:p>
            <a:pPr defTabSz="457200"/>
            <a:endParaRPr lang="fr-FR" sz="900" dirty="0">
              <a:solidFill>
                <a:srgbClr val="000000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827135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  <p:sldLayoutId id="2147484026" r:id="rId12"/>
    <p:sldLayoutId id="2147484027" r:id="rId13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0" i="1" kern="1200">
          <a:solidFill>
            <a:schemeClr val="tx1">
              <a:lumMod val="75000"/>
              <a:lumOff val="25000"/>
            </a:schemeClr>
          </a:solidFill>
          <a:latin typeface="Open Sans Semibold Italic"/>
          <a:ea typeface="+mj-ea"/>
          <a:cs typeface="Open Sans Semibold Ital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8000"/>
        </a:buClr>
        <a:buSzPct val="70000"/>
        <a:buFont typeface="Wingdings" charset="2"/>
        <a:buChar char="u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8000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ithec-inter-v03.jp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219200" y="266700"/>
            <a:ext cx="7543800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219200" y="929878"/>
            <a:ext cx="7315200" cy="3013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24800" y="470535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pPr defTabSz="457200"/>
            <a:fld id="{CCF1B60E-7821-E842-B4BA-56EEF0115C52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457200"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090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  <p:sldLayoutId id="2147484080" r:id="rId12"/>
    <p:sldLayoutId id="2147484081" r:id="rId13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0" i="1" kern="1200">
          <a:solidFill>
            <a:schemeClr val="tx1">
              <a:lumMod val="75000"/>
              <a:lumOff val="25000"/>
            </a:schemeClr>
          </a:solidFill>
          <a:latin typeface="Open Sans Semibold Italic"/>
          <a:ea typeface="+mj-ea"/>
          <a:cs typeface="Open Sans Semibold Ital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8000"/>
        </a:buClr>
        <a:buSzPct val="70000"/>
        <a:buFont typeface="Wingdings" charset="2"/>
        <a:buChar char="u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8000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ithec-inter-v03.jpg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219200" y="266700"/>
            <a:ext cx="7543800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219200" y="929878"/>
            <a:ext cx="7315200" cy="3013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24800" y="470535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pPr defTabSz="457200"/>
            <a:fld id="{CCF1B60E-7821-E842-B4BA-56EEF0115C52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457200"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665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0" r:id="rId1"/>
    <p:sldLayoutId id="2147484151" r:id="rId2"/>
    <p:sldLayoutId id="2147484152" r:id="rId3"/>
    <p:sldLayoutId id="2147484153" r:id="rId4"/>
    <p:sldLayoutId id="2147484154" r:id="rId5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0" i="1" kern="1200">
          <a:solidFill>
            <a:schemeClr val="tx1">
              <a:lumMod val="75000"/>
              <a:lumOff val="25000"/>
            </a:schemeClr>
          </a:solidFill>
          <a:latin typeface="Open Sans Semibold Italic"/>
          <a:ea typeface="+mj-ea"/>
          <a:cs typeface="Open Sans Semibold Ital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8000"/>
        </a:buClr>
        <a:buSzPct val="70000"/>
        <a:buFont typeface="Wingdings" charset="2"/>
        <a:buChar char="u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8000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28/8/18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4B6A6-4EC6-416C-AF82-8ACEBAF2B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863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71" r:id="rId1"/>
    <p:sldLayoutId id="2147484172" r:id="rId2"/>
    <p:sldLayoutId id="2147484173" r:id="rId3"/>
    <p:sldLayoutId id="2147484174" r:id="rId4"/>
    <p:sldLayoutId id="2147484175" r:id="rId5"/>
    <p:sldLayoutId id="2147484176" r:id="rId6"/>
    <p:sldLayoutId id="2147484177" r:id="rId7"/>
    <p:sldLayoutId id="2147484178" r:id="rId8"/>
    <p:sldLayoutId id="2147484179" r:id="rId9"/>
    <p:sldLayoutId id="2147484180" r:id="rId10"/>
    <p:sldLayoutId id="2147484181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28/8/18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4F512-BE2A-49E7-939B-60E9A6792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63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3" r:id="rId1"/>
    <p:sldLayoutId id="2147484184" r:id="rId2"/>
    <p:sldLayoutId id="2147484185" r:id="rId3"/>
    <p:sldLayoutId id="2147484186" r:id="rId4"/>
    <p:sldLayoutId id="2147484187" r:id="rId5"/>
    <p:sldLayoutId id="2147484188" r:id="rId6"/>
    <p:sldLayoutId id="2147484189" r:id="rId7"/>
    <p:sldLayoutId id="2147484190" r:id="rId8"/>
    <p:sldLayoutId id="2147484191" r:id="rId9"/>
    <p:sldLayoutId id="2147484192" r:id="rId10"/>
    <p:sldLayoutId id="2147484193" r:id="rId11"/>
    <p:sldLayoutId id="2147484194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ithec-inter-v03.jp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219200" y="266700"/>
            <a:ext cx="7543800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219200" y="929878"/>
            <a:ext cx="7315200" cy="3013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24800" y="470535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pPr defTabSz="457200"/>
            <a:fld id="{CCF1B60E-7821-E842-B4BA-56EEF0115C52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457200"/>
              <a:t>‹#›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135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7" r:id="rId1"/>
    <p:sldLayoutId id="2147484158" r:id="rId2"/>
    <p:sldLayoutId id="2147484159" r:id="rId3"/>
    <p:sldLayoutId id="2147484160" r:id="rId4"/>
    <p:sldLayoutId id="2147484161" r:id="rId5"/>
    <p:sldLayoutId id="2147484162" r:id="rId6"/>
    <p:sldLayoutId id="2147484163" r:id="rId7"/>
    <p:sldLayoutId id="2147484164" r:id="rId8"/>
    <p:sldLayoutId id="2147484165" r:id="rId9"/>
    <p:sldLayoutId id="2147484166" r:id="rId10"/>
    <p:sldLayoutId id="2147484167" r:id="rId11"/>
    <p:sldLayoutId id="2147484168" r:id="rId12"/>
    <p:sldLayoutId id="2147484169" r:id="rId13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0" i="1" kern="1200">
          <a:solidFill>
            <a:schemeClr val="tx1">
              <a:lumMod val="75000"/>
              <a:lumOff val="25000"/>
            </a:schemeClr>
          </a:solidFill>
          <a:latin typeface="Open Sans Semibold Italic"/>
          <a:ea typeface="+mj-ea"/>
          <a:cs typeface="Open Sans Semibold Ital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8000"/>
        </a:buClr>
        <a:buSzPct val="70000"/>
        <a:buFont typeface="Wingdings" charset="2"/>
        <a:buChar char="u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8000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28/8/18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MB-EPFL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389B7-8D49-44D9-89AD-43611E272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506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6" r:id="rId1"/>
    <p:sldLayoutId id="2147484197" r:id="rId2"/>
    <p:sldLayoutId id="2147484198" r:id="rId3"/>
    <p:sldLayoutId id="2147484199" r:id="rId4"/>
    <p:sldLayoutId id="2147484200" r:id="rId5"/>
    <p:sldLayoutId id="2147484201" r:id="rId6"/>
    <p:sldLayoutId id="2147484202" r:id="rId7"/>
    <p:sldLayoutId id="2147484203" r:id="rId8"/>
    <p:sldLayoutId id="2147484204" r:id="rId9"/>
    <p:sldLayoutId id="2147484205" r:id="rId10"/>
    <p:sldLayoutId id="2147484206" r:id="rId11"/>
    <p:sldLayoutId id="2147484207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0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3.xml"/><Relationship Id="rId5" Type="http://schemas.openxmlformats.org/officeDocument/2006/relationships/image" Target="../media/image34.png"/><Relationship Id="rId4" Type="http://schemas.openxmlformats.org/officeDocument/2006/relationships/hyperlink" Target="http://www.springer.com/gb/book/9783319265407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2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36.emf"/><Relationship Id="rId2" Type="http://schemas.openxmlformats.org/officeDocument/2006/relationships/slideLayout" Target="../slideLayouts/slideLayout114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Microsoft_Word_97_-_2003_Document1.doc"/><Relationship Id="rId5" Type="http://schemas.openxmlformats.org/officeDocument/2006/relationships/oleObject" Target="../embeddings/oleObject5.bin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6.xml"/><Relationship Id="rId4" Type="http://schemas.openxmlformats.org/officeDocument/2006/relationships/comments" Target="../comments/commen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3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52.xml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6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895600" y="264795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>
                <a:solidFill>
                  <a:prstClr val="black"/>
                </a:solidFill>
                <a:ea typeface="Calibri"/>
                <a:cs typeface="Times New Roman"/>
              </a:rPr>
              <a:t>Thorium-Based Systems</a:t>
            </a:r>
            <a:endParaRPr lang="fr-FR" sz="2700" dirty="0">
              <a:solidFill>
                <a:prstClr val="black">
                  <a:lumMod val="75000"/>
                  <a:lumOff val="25000"/>
                </a:prstClr>
              </a:solidFill>
              <a:latin typeface="Open Sans"/>
              <a:cs typeface="Open Sans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895600" y="311682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ea typeface="Calibri"/>
                <a:cs typeface="Times New Roman"/>
              </a:rPr>
              <a:t>A new direction for nuclear waste elimination and energy production.</a:t>
            </a:r>
            <a:r>
              <a:rPr lang="en-US" dirty="0">
                <a:solidFill>
                  <a:prstClr val="black"/>
                </a:solidFill>
              </a:rPr>
              <a:t> </a:t>
            </a:r>
            <a:endParaRPr lang="en-GB" dirty="0" smtClean="0">
              <a:solidFill>
                <a:prstClr val="black"/>
              </a:solidFill>
              <a:latin typeface="Open Sans"/>
              <a:cs typeface="Open Sans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895600" y="3864176"/>
            <a:ext cx="5105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b="1" dirty="0">
                <a:solidFill>
                  <a:prstClr val="black"/>
                </a:solidFill>
              </a:rPr>
              <a:t>Maurice </a:t>
            </a:r>
            <a:r>
              <a:rPr lang="en-GB" b="1" dirty="0" err="1" smtClean="0">
                <a:solidFill>
                  <a:prstClr val="black"/>
                </a:solidFill>
              </a:rPr>
              <a:t>Bourquin</a:t>
            </a:r>
            <a:endParaRPr lang="en-GB" sz="1400" b="1" dirty="0">
              <a:solidFill>
                <a:prstClr val="black"/>
              </a:solidFill>
            </a:endParaRPr>
          </a:p>
          <a:p>
            <a:pPr defTabSz="457200"/>
            <a:endParaRPr lang="en-GB" sz="1400" b="1" dirty="0">
              <a:solidFill>
                <a:srgbClr val="C00000"/>
              </a:solidFill>
            </a:endParaRPr>
          </a:p>
          <a:p>
            <a:pPr defTabSz="457200"/>
            <a:r>
              <a:rPr lang="en-GB" sz="1400" b="1" dirty="0">
                <a:solidFill>
                  <a:srgbClr val="FF0000"/>
                </a:solidFill>
              </a:rPr>
              <a:t> </a:t>
            </a:r>
            <a:r>
              <a:rPr lang="en-US" sz="1400" b="1" dirty="0" smtClean="0">
                <a:solidFill>
                  <a:prstClr val="black"/>
                </a:solidFill>
              </a:rPr>
              <a:t>EPFL, August 28, </a:t>
            </a:r>
            <a:r>
              <a:rPr lang="en-US" sz="1400" b="1" dirty="0">
                <a:solidFill>
                  <a:prstClr val="black"/>
                </a:solidFill>
              </a:rPr>
              <a:t>2018</a:t>
            </a:r>
            <a:endParaRPr lang="en-GB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09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AAD3D"/>
                </a:solidFill>
              </a:rPr>
              <a:t>Past, present and future of the Humanity : our Earth, our heritage</a:t>
            </a: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5" b="26150"/>
          <a:stretch/>
        </p:blipFill>
        <p:spPr bwMode="auto">
          <a:xfrm>
            <a:off x="0" y="1131590"/>
            <a:ext cx="9144000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F6B35-6398-A748-829C-F245F884199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4767263"/>
            <a:ext cx="2895600" cy="274637"/>
          </a:xfrm>
          <a:prstGeom prst="rect">
            <a:avLst/>
          </a:prstGeom>
        </p:spPr>
        <p:txBody>
          <a:bodyPr/>
          <a:lstStyle/>
          <a:p>
            <a:r>
              <a:rPr lang="sk-SK" sz="1600" dirty="0">
                <a:solidFill>
                  <a:srgbClr val="BEE6C4"/>
                </a:solidFill>
              </a:rPr>
              <a:t>MB-28/08/2018-EPFL</a:t>
            </a:r>
            <a:endParaRPr lang="en-GB" sz="1600" dirty="0">
              <a:solidFill>
                <a:srgbClr val="BEE6C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23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712791D-8E27-4AD2-A176-113EEF228AC8}"/>
              </a:ext>
            </a:extLst>
          </p:cNvPr>
          <p:cNvSpPr/>
          <p:nvPr/>
        </p:nvSpPr>
        <p:spPr>
          <a:xfrm>
            <a:off x="-6508" y="1203598"/>
            <a:ext cx="9150507" cy="2995057"/>
          </a:xfrm>
          <a:prstGeom prst="rect">
            <a:avLst/>
          </a:prstGeom>
          <a:solidFill>
            <a:srgbClr val="B2C7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CH" dirty="0">
              <a:solidFill>
                <a:srgbClr val="2AAD3D"/>
              </a:solidFill>
              <a:latin typeface="Open Sans Semibold Ital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269637"/>
            <a:ext cx="7560840" cy="61306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2AAD3D"/>
                </a:solidFill>
              </a:rPr>
              <a:t>Deep Geological Repository for High-Level Waste, </a:t>
            </a:r>
            <a:br>
              <a:rPr lang="en-US" dirty="0">
                <a:solidFill>
                  <a:srgbClr val="2AAD3D"/>
                </a:solidFill>
              </a:rPr>
            </a:br>
            <a:r>
              <a:rPr lang="en-US" dirty="0">
                <a:solidFill>
                  <a:srgbClr val="2AAD3D"/>
                </a:solidFill>
              </a:rPr>
              <a:t>the Swiss example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03598"/>
            <a:ext cx="5606056" cy="3103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F6B35-6398-A748-829C-F245F884199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4767263"/>
            <a:ext cx="2895600" cy="274637"/>
          </a:xfrm>
          <a:prstGeom prst="rect">
            <a:avLst/>
          </a:prstGeom>
        </p:spPr>
        <p:txBody>
          <a:bodyPr/>
          <a:lstStyle/>
          <a:p>
            <a:r>
              <a:rPr lang="sk-SK" sz="1600" dirty="0">
                <a:solidFill>
                  <a:srgbClr val="BEE6C4"/>
                </a:solidFill>
              </a:rPr>
              <a:t>MB-28/08/2018-EPFL</a:t>
            </a:r>
            <a:endParaRPr lang="en-GB" dirty="0">
              <a:solidFill>
                <a:srgbClr val="BEE6C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48336" y="1694587"/>
            <a:ext cx="297725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Open Sans Semibold Italic"/>
              </a:rPr>
              <a:t>Heat + radioactivity</a:t>
            </a:r>
          </a:p>
          <a:p>
            <a:r>
              <a:rPr lang="en-US" dirty="0">
                <a:solidFill>
                  <a:prstClr val="white"/>
                </a:solidFill>
                <a:latin typeface="Open Sans Semibold Italic"/>
              </a:rPr>
              <a:t>Half-lives: </a:t>
            </a:r>
          </a:p>
          <a:p>
            <a:r>
              <a:rPr lang="en-US" dirty="0">
                <a:solidFill>
                  <a:prstClr val="white"/>
                </a:solidFill>
                <a:latin typeface="Open Sans Semibold Italic"/>
              </a:rPr>
              <a:t>Strontium-90 and cesium-137 about 30 years </a:t>
            </a:r>
          </a:p>
          <a:p>
            <a:r>
              <a:rPr lang="en-US" dirty="0">
                <a:solidFill>
                  <a:prstClr val="white"/>
                </a:solidFill>
                <a:latin typeface="Open Sans Semibold Italic"/>
              </a:rPr>
              <a:t>Plutonium-239  24,000 years, </a:t>
            </a:r>
            <a:r>
              <a:rPr lang="fr-FR" dirty="0" err="1">
                <a:solidFill>
                  <a:prstClr val="white"/>
                </a:solidFill>
                <a:latin typeface="Open Sans Semibold Italic"/>
              </a:rPr>
              <a:t>Np</a:t>
            </a:r>
            <a:r>
              <a:rPr lang="fr-FR" dirty="0">
                <a:solidFill>
                  <a:prstClr val="white"/>
                </a:solidFill>
                <a:latin typeface="Open Sans Semibold Italic"/>
              </a:rPr>
              <a:t>, Am, Cm</a:t>
            </a:r>
          </a:p>
          <a:p>
            <a:endParaRPr lang="fr-FR" dirty="0">
              <a:solidFill>
                <a:prstClr val="white"/>
              </a:solidFill>
              <a:latin typeface="Open Sans Semibold Italic"/>
            </a:endParaRPr>
          </a:p>
          <a:p>
            <a:endParaRPr lang="fr-FR" dirty="0">
              <a:solidFill>
                <a:prstClr val="white"/>
              </a:solidFill>
              <a:latin typeface="Open Sans Semibold Italic"/>
            </a:endParaRPr>
          </a:p>
          <a:p>
            <a:r>
              <a:rPr lang="en-US" sz="1600" i="1" dirty="0">
                <a:solidFill>
                  <a:prstClr val="white"/>
                </a:solidFill>
              </a:rPr>
              <a:t>Image: </a:t>
            </a:r>
            <a:r>
              <a:rPr lang="en-US" sz="1600" i="1" dirty="0" err="1">
                <a:solidFill>
                  <a:prstClr val="white"/>
                </a:solidFill>
              </a:rPr>
              <a:t>Infel</a:t>
            </a:r>
            <a:r>
              <a:rPr lang="en-US" sz="1600" i="1" dirty="0">
                <a:solidFill>
                  <a:prstClr val="white"/>
                </a:solidFill>
              </a:rPr>
              <a:t> AG, Claudio </a:t>
            </a:r>
            <a:r>
              <a:rPr lang="en-US" sz="1600" i="1" dirty="0" err="1">
                <a:solidFill>
                  <a:prstClr val="white"/>
                </a:solidFill>
              </a:rPr>
              <a:t>Köppel</a:t>
            </a:r>
            <a:endParaRPr lang="en-US" sz="1600" i="1" dirty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  <a:latin typeface="Open Sans Semibold Italic"/>
            </a:endParaRPr>
          </a:p>
        </p:txBody>
      </p:sp>
    </p:spTree>
    <p:extLst>
      <p:ext uri="{BB962C8B-B14F-4D97-AF65-F5344CB8AC3E}">
        <p14:creationId xmlns:p14="http://schemas.microsoft.com/office/powerpoint/2010/main" val="134517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39" b="11349"/>
          <a:stretch/>
        </p:blipFill>
        <p:spPr bwMode="auto">
          <a:xfrm>
            <a:off x="0" y="1018896"/>
            <a:ext cx="9143999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F6B35-6398-A748-829C-F245F884199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4767263"/>
            <a:ext cx="2895600" cy="274637"/>
          </a:xfrm>
          <a:prstGeom prst="rect">
            <a:avLst/>
          </a:prstGeom>
        </p:spPr>
        <p:txBody>
          <a:bodyPr/>
          <a:lstStyle/>
          <a:p>
            <a:r>
              <a:rPr lang="sk-SK" sz="1600" dirty="0">
                <a:solidFill>
                  <a:srgbClr val="BEE6C4"/>
                </a:solidFill>
              </a:rPr>
              <a:t>MB-28/08/2018-EPFL</a:t>
            </a:r>
            <a:endParaRPr lang="en-GB" sz="1600" dirty="0">
              <a:solidFill>
                <a:srgbClr val="BEE6C4"/>
              </a:solidFill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xmlns="" id="{554323D0-8B39-46E7-BB2D-E2E69EC1E1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330210"/>
            <a:ext cx="4190186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dirty="0">
                <a:solidFill>
                  <a:srgbClr val="2AAD3D"/>
                </a:solidFill>
              </a:rPr>
              <a:t>The reality of </a:t>
            </a:r>
            <a:r>
              <a:rPr lang="fr-FR" altLang="fr-FR" dirty="0" err="1">
                <a:solidFill>
                  <a:srgbClr val="2AAD3D"/>
                </a:solidFill>
              </a:rPr>
              <a:t>Marthalen</a:t>
            </a:r>
            <a:r>
              <a:rPr lang="fr-FR" altLang="fr-FR" dirty="0">
                <a:solidFill>
                  <a:srgbClr val="2AAD3D"/>
                </a:solidFill>
              </a:rPr>
              <a:t>, Zürich</a:t>
            </a:r>
            <a:endParaRPr kumimoji="0" lang="fr-FR" altLang="fr-FR" b="0" u="none" strike="noStrike" cap="none" normalizeH="0" baseline="0" dirty="0">
              <a:ln>
                <a:noFill/>
              </a:ln>
              <a:solidFill>
                <a:srgbClr val="2AAD3D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6141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2" t="12304" r="29075"/>
          <a:stretch/>
        </p:blipFill>
        <p:spPr bwMode="auto">
          <a:xfrm>
            <a:off x="2699792" y="843558"/>
            <a:ext cx="3960440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F6B35-6398-A748-829C-F245F884199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4767263"/>
            <a:ext cx="2895600" cy="274637"/>
          </a:xfrm>
          <a:prstGeom prst="rect">
            <a:avLst/>
          </a:prstGeom>
        </p:spPr>
        <p:txBody>
          <a:bodyPr/>
          <a:lstStyle/>
          <a:p>
            <a:r>
              <a:rPr lang="sk-SK" sz="1600" dirty="0">
                <a:solidFill>
                  <a:srgbClr val="BEE6C4"/>
                </a:solidFill>
              </a:rPr>
              <a:t>MB-28/08/2018-EPFL</a:t>
            </a:r>
            <a:endParaRPr lang="en-GB" sz="1600" dirty="0">
              <a:solidFill>
                <a:srgbClr val="BEE6C4"/>
              </a:solidFill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xmlns="" id="{73C0387F-2CC4-43B1-A67C-7A1AE6B965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330210"/>
            <a:ext cx="5046125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dirty="0" err="1">
                <a:solidFill>
                  <a:srgbClr val="2AAD3D"/>
                </a:solidFill>
              </a:rPr>
              <a:t>Peaceful</a:t>
            </a:r>
            <a:r>
              <a:rPr lang="fr-FR" altLang="fr-FR" dirty="0">
                <a:solidFill>
                  <a:srgbClr val="2AAD3D"/>
                </a:solidFill>
              </a:rPr>
              <a:t> village and radioactive </a:t>
            </a:r>
            <a:r>
              <a:rPr lang="fr-FR" altLang="fr-FR" dirty="0" err="1">
                <a:solidFill>
                  <a:srgbClr val="2AAD3D"/>
                </a:solidFill>
              </a:rPr>
              <a:t>waste</a:t>
            </a:r>
            <a:endParaRPr kumimoji="0" lang="fr-FR" altLang="fr-FR" b="0" u="none" strike="noStrike" cap="none" normalizeH="0" baseline="0" dirty="0">
              <a:ln>
                <a:noFill/>
              </a:ln>
              <a:solidFill>
                <a:srgbClr val="2AAD3D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7269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1C22DAF-0C46-4A24-8B9A-E78A9494F88B}"/>
              </a:ext>
            </a:extLst>
          </p:cNvPr>
          <p:cNvSpPr/>
          <p:nvPr/>
        </p:nvSpPr>
        <p:spPr>
          <a:xfrm>
            <a:off x="0" y="3363838"/>
            <a:ext cx="9138422" cy="1779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prstClr val="white"/>
              </a:solidFill>
            </a:endParaRPr>
          </a:p>
        </p:txBody>
      </p:sp>
      <p:sp>
        <p:nvSpPr>
          <p:cNvPr id="2765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765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78" y="0"/>
            <a:ext cx="9144000" cy="4601765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37C897-3B5B-45E0-BC49-FBBFCC5E2C47}" type="slidenum">
              <a:rPr lang="fr-FR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14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294967295"/>
          </p:nvPr>
        </p:nvSpPr>
        <p:spPr>
          <a:xfrm>
            <a:off x="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CH" sz="1600" dirty="0">
                <a:solidFill>
                  <a:srgbClr val="BEE6C4"/>
                </a:solidFill>
              </a:rPr>
              <a:t>MB-28/08/2018-EPFL</a:t>
            </a:r>
            <a:endParaRPr lang="fr-FR" sz="1600" dirty="0">
              <a:solidFill>
                <a:srgbClr val="BEE6C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46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728" y="87474"/>
            <a:ext cx="6850894" cy="54006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AAD3D"/>
                </a:solidFill>
              </a:rPr>
              <a:t>Energy production from E=m c</a:t>
            </a:r>
            <a:r>
              <a:rPr lang="en-US" baseline="30000" dirty="0">
                <a:solidFill>
                  <a:srgbClr val="2AAD3D"/>
                </a:solidFill>
              </a:rPr>
              <a:t>2 </a:t>
            </a:r>
            <a:endParaRPr lang="en-US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F6B35-6398-A748-829C-F245F884199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4767263"/>
            <a:ext cx="2895600" cy="274637"/>
          </a:xfrm>
          <a:prstGeom prst="rect">
            <a:avLst/>
          </a:prstGeom>
        </p:spPr>
        <p:txBody>
          <a:bodyPr/>
          <a:lstStyle/>
          <a:p>
            <a:r>
              <a:rPr lang="sk-SK" smtClean="0">
                <a:solidFill>
                  <a:prstClr val="black">
                    <a:tint val="75000"/>
                  </a:prstClr>
                </a:solidFill>
              </a:rPr>
              <a:t>MB-EPFL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95536" y="2984490"/>
            <a:ext cx="36724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0000FF"/>
                </a:solidFill>
              </a:rPr>
              <a:t>Fission of uranium</a:t>
            </a:r>
          </a:p>
          <a:p>
            <a:r>
              <a:rPr lang="en-GB" sz="3200" b="1" dirty="0" smtClean="0">
                <a:solidFill>
                  <a:srgbClr val="0000FF"/>
                </a:solidFill>
              </a:rPr>
              <a:t> (or </a:t>
            </a:r>
            <a:r>
              <a:rPr lang="en-GB" sz="3200" b="1" dirty="0">
                <a:solidFill>
                  <a:srgbClr val="0000FF"/>
                </a:solidFill>
              </a:rPr>
              <a:t>p</a:t>
            </a:r>
            <a:r>
              <a:rPr lang="en-GB" sz="3200" b="1" dirty="0" smtClean="0">
                <a:solidFill>
                  <a:srgbClr val="0000FF"/>
                </a:solidFill>
              </a:rPr>
              <a:t>lutonium</a:t>
            </a:r>
            <a:r>
              <a:rPr lang="en-GB" sz="2800" b="1" dirty="0" smtClean="0">
                <a:solidFill>
                  <a:srgbClr val="0000FF"/>
                </a:solidFill>
              </a:rPr>
              <a:t>)</a:t>
            </a:r>
            <a:endParaRPr lang="en-GB" sz="28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74382" y="2984491"/>
            <a:ext cx="33200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</a:rPr>
              <a:t>Thorium-uranium breeder</a:t>
            </a:r>
            <a:endParaRPr lang="en-US" sz="3200" b="1" dirty="0">
              <a:solidFill>
                <a:srgbClr val="00B050"/>
              </a:solidFill>
            </a:endParaRPr>
          </a:p>
        </p:txBody>
      </p:sp>
      <p:pic>
        <p:nvPicPr>
          <p:cNvPr id="40" name="Picture 2" descr="cartoon character dog pi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843558"/>
            <a:ext cx="2774417" cy="194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223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206047"/>
            <a:ext cx="7452320" cy="493496"/>
          </a:xfrm>
        </p:spPr>
        <p:txBody>
          <a:bodyPr>
            <a:noAutofit/>
          </a:bodyPr>
          <a:lstStyle/>
          <a:p>
            <a:r>
              <a:rPr lang="en-US" sz="2800" dirty="0"/>
              <a:t>Energy production from E=m c</a:t>
            </a:r>
            <a:r>
              <a:rPr lang="en-US" sz="2800" baseline="30000" dirty="0"/>
              <a:t>2 </a:t>
            </a:r>
            <a:endParaRPr lang="en-US" sz="28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843557"/>
            <a:ext cx="7488832" cy="37151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F6B35-6398-A748-829C-F245F884199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4767263"/>
            <a:ext cx="2895600" cy="274637"/>
          </a:xfrm>
          <a:prstGeom prst="rect">
            <a:avLst/>
          </a:prstGeom>
        </p:spPr>
        <p:txBody>
          <a:bodyPr/>
          <a:lstStyle/>
          <a:p>
            <a:r>
              <a:rPr lang="sk-SK" smtClean="0">
                <a:solidFill>
                  <a:prstClr val="black">
                    <a:tint val="75000"/>
                  </a:prstClr>
                </a:solidFill>
              </a:rPr>
              <a:t>MB-EPFL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4083985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</a:t>
            </a:r>
            <a:r>
              <a:rPr lang="en-US" sz="3600" b="1" dirty="0" smtClean="0">
                <a:solidFill>
                  <a:srgbClr val="FF0000"/>
                </a:solidFill>
              </a:rPr>
              <a:t>horium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483768" y="4054943"/>
            <a:ext cx="770384" cy="6463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393475" y="4054943"/>
            <a:ext cx="648072" cy="646332"/>
          </a:xfrm>
          <a:prstGeom prst="ellipse">
            <a:avLst/>
          </a:prstGeom>
          <a:noFill/>
          <a:ln w="3492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563888" y="4558725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uranium</a:t>
            </a:r>
            <a:endParaRPr lang="en-US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92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728" y="87474"/>
            <a:ext cx="6850894" cy="54006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AAD3D"/>
                </a:solidFill>
              </a:rPr>
              <a:t>Energy production from E=m c</a:t>
            </a:r>
            <a:r>
              <a:rPr lang="en-US" baseline="30000" dirty="0">
                <a:solidFill>
                  <a:srgbClr val="2AAD3D"/>
                </a:solidFill>
              </a:rPr>
              <a:t>2 </a:t>
            </a:r>
            <a:r>
              <a:rPr lang="en-US" sz="2800" baseline="30000" dirty="0" smtClean="0"/>
              <a:t> 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710" y="1432491"/>
            <a:ext cx="2880271" cy="3369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F6B35-6398-A748-829C-F245F884199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4767263"/>
            <a:ext cx="2895600" cy="274637"/>
          </a:xfrm>
          <a:prstGeom prst="rect">
            <a:avLst/>
          </a:prstGeom>
        </p:spPr>
        <p:txBody>
          <a:bodyPr/>
          <a:lstStyle/>
          <a:p>
            <a:r>
              <a:rPr lang="sk-SK" smtClean="0">
                <a:solidFill>
                  <a:prstClr val="black">
                    <a:tint val="75000"/>
                  </a:prstClr>
                </a:solidFill>
              </a:rPr>
              <a:t>MB-EPFL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479015" y="860800"/>
            <a:ext cx="4556011" cy="3923666"/>
            <a:chOff x="4716992" y="1940672"/>
            <a:chExt cx="4375028" cy="4651335"/>
          </a:xfrm>
        </p:grpSpPr>
        <p:sp>
          <p:nvSpPr>
            <p:cNvPr id="8" name="Rectangle 7"/>
            <p:cNvSpPr/>
            <p:nvPr/>
          </p:nvSpPr>
          <p:spPr>
            <a:xfrm>
              <a:off x="6915150" y="5678325"/>
              <a:ext cx="342900" cy="292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4716992" y="1940672"/>
              <a:ext cx="4375028" cy="4651335"/>
              <a:chOff x="4716992" y="1940672"/>
              <a:chExt cx="4375028" cy="465133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6915150" y="5678325"/>
                <a:ext cx="342900" cy="2921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785315" y="4336289"/>
                <a:ext cx="1248701" cy="7661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>
                    <a:solidFill>
                      <a:prstClr val="black"/>
                    </a:solidFill>
                    <a:latin typeface="Calibri"/>
                  </a:rPr>
                  <a:t>half</a:t>
                </a:r>
                <a:r>
                  <a:rPr lang="en-GB" dirty="0">
                    <a:solidFill>
                      <a:prstClr val="black"/>
                    </a:solidFill>
                    <a:latin typeface="Calibri"/>
                  </a:rPr>
                  <a:t>-</a:t>
                </a:r>
                <a:r>
                  <a:rPr lang="en-GB" b="1" dirty="0" smtClean="0">
                    <a:solidFill>
                      <a:prstClr val="black"/>
                    </a:solidFill>
                    <a:latin typeface="Calibri"/>
                  </a:rPr>
                  <a:t>life</a:t>
                </a:r>
                <a:endParaRPr lang="en-GB" dirty="0">
                  <a:solidFill>
                    <a:prstClr val="black"/>
                  </a:solidFill>
                  <a:latin typeface="Calibri"/>
                </a:endParaRPr>
              </a:p>
              <a:p>
                <a:r>
                  <a:rPr lang="en-GB" dirty="0" smtClean="0">
                    <a:solidFill>
                      <a:prstClr val="black"/>
                    </a:solidFill>
                    <a:latin typeface="Calibri"/>
                  </a:rPr>
                  <a:t>26.967 </a:t>
                </a:r>
                <a:r>
                  <a:rPr lang="en-GB" dirty="0">
                    <a:solidFill>
                      <a:prstClr val="black"/>
                    </a:solidFill>
                    <a:latin typeface="Calibri"/>
                  </a:rPr>
                  <a:t>days</a:t>
                </a:r>
              </a:p>
            </p:txBody>
          </p:sp>
          <p:cxnSp>
            <p:nvCxnSpPr>
              <p:cNvPr id="14" name="Straight Arrow Connector 13"/>
              <p:cNvCxnSpPr>
                <a:stCxn id="31" idx="1"/>
              </p:cNvCxnSpPr>
              <p:nvPr/>
            </p:nvCxnSpPr>
            <p:spPr>
              <a:xfrm flipV="1">
                <a:off x="7568021" y="4647280"/>
                <a:ext cx="217294" cy="7885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5175588" y="1940672"/>
                <a:ext cx="3916432" cy="6202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dirty="0" smtClean="0">
                    <a:solidFill>
                      <a:srgbClr val="0000FF"/>
                    </a:solidFill>
                    <a:latin typeface="Calibri"/>
                  </a:rPr>
                  <a:t>Thorium-uranium breeder</a:t>
                </a:r>
                <a:endParaRPr lang="en-GB" sz="2800" b="1" dirty="0">
                  <a:solidFill>
                    <a:srgbClr val="0000FF"/>
                  </a:solidFill>
                  <a:latin typeface="Calibri"/>
                </a:endParaRPr>
              </a:p>
            </p:txBody>
          </p:sp>
          <p:grpSp>
            <p:nvGrpSpPr>
              <p:cNvPr id="19" name="Group 18"/>
              <p:cNvGrpSpPr/>
              <p:nvPr/>
            </p:nvGrpSpPr>
            <p:grpSpPr>
              <a:xfrm>
                <a:off x="4716992" y="2740732"/>
                <a:ext cx="4375028" cy="3851275"/>
                <a:chOff x="4010407" y="2786809"/>
                <a:chExt cx="4375028" cy="3851275"/>
              </a:xfrm>
            </p:grpSpPr>
            <p:grpSp>
              <p:nvGrpSpPr>
                <p:cNvPr id="21" name="Group 20"/>
                <p:cNvGrpSpPr/>
                <p:nvPr/>
              </p:nvGrpSpPr>
              <p:grpSpPr>
                <a:xfrm>
                  <a:off x="4927600" y="2786809"/>
                  <a:ext cx="3457835" cy="3851275"/>
                  <a:chOff x="4911464" y="2780784"/>
                  <a:chExt cx="3457835" cy="3851275"/>
                </a:xfrm>
              </p:grpSpPr>
              <p:pic>
                <p:nvPicPr>
                  <p:cNvPr id="25" name="Picture 24" descr="Screen shot 2014-03-16 at 7.30.36 PM.png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911464" y="2914650"/>
                    <a:ext cx="3457835" cy="3619500"/>
                  </a:xfrm>
                  <a:prstGeom prst="rect">
                    <a:avLst/>
                  </a:prstGeom>
                </p:spPr>
              </p:pic>
              <p:grpSp>
                <p:nvGrpSpPr>
                  <p:cNvPr id="26" name="Group 25"/>
                  <p:cNvGrpSpPr/>
                  <p:nvPr/>
                </p:nvGrpSpPr>
                <p:grpSpPr>
                  <a:xfrm>
                    <a:off x="5092784" y="2780784"/>
                    <a:ext cx="3130466" cy="3851275"/>
                    <a:chOff x="5092784" y="2780784"/>
                    <a:chExt cx="3130466" cy="3851275"/>
                  </a:xfrm>
                </p:grpSpPr>
                <p:sp>
                  <p:nvSpPr>
                    <p:cNvPr id="27" name="TextBox 26"/>
                    <p:cNvSpPr txBox="1"/>
                    <p:nvPr/>
                  </p:nvSpPr>
                  <p:spPr>
                    <a:xfrm>
                      <a:off x="5092784" y="2780784"/>
                      <a:ext cx="1670414" cy="437827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GB" dirty="0" smtClean="0">
                          <a:solidFill>
                            <a:prstClr val="black"/>
                          </a:solidFill>
                          <a:latin typeface="Calibri"/>
                        </a:rPr>
                        <a:t>Neutron capture</a:t>
                      </a:r>
                      <a:endParaRPr lang="en-GB" dirty="0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28" name="Straight Arrow Connector 27"/>
                    <p:cNvCxnSpPr/>
                    <p:nvPr/>
                  </p:nvCxnSpPr>
                  <p:spPr>
                    <a:xfrm flipV="1">
                      <a:off x="6199967" y="4146549"/>
                      <a:ext cx="335362" cy="44200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" name="Straight Arrow Connector 28"/>
                    <p:cNvCxnSpPr/>
                    <p:nvPr/>
                  </p:nvCxnSpPr>
                  <p:spPr>
                    <a:xfrm flipV="1">
                      <a:off x="6319038" y="5306321"/>
                      <a:ext cx="216291" cy="91695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0" name="Rectangle 29"/>
                    <p:cNvSpPr/>
                    <p:nvPr/>
                  </p:nvSpPr>
                  <p:spPr>
                    <a:xfrm>
                      <a:off x="6845300" y="3219450"/>
                      <a:ext cx="1250950" cy="78105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31" name="Rectangle 30"/>
                    <p:cNvSpPr/>
                    <p:nvPr/>
                  </p:nvSpPr>
                  <p:spPr>
                    <a:xfrm>
                      <a:off x="6845300" y="4369832"/>
                      <a:ext cx="1250950" cy="79271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32" name="Rectangle 31"/>
                    <p:cNvSpPr/>
                    <p:nvPr/>
                  </p:nvSpPr>
                  <p:spPr>
                    <a:xfrm>
                      <a:off x="5708650" y="3263900"/>
                      <a:ext cx="381000" cy="2540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33" name="Straight Arrow Connector 32"/>
                    <p:cNvCxnSpPr>
                      <a:endCxn id="32" idx="2"/>
                    </p:cNvCxnSpPr>
                    <p:nvPr/>
                  </p:nvCxnSpPr>
                  <p:spPr>
                    <a:xfrm>
                      <a:off x="5721350" y="3137416"/>
                      <a:ext cx="177800" cy="380484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4" name="Rectangle 33"/>
                    <p:cNvSpPr/>
                    <p:nvPr/>
                  </p:nvSpPr>
                  <p:spPr>
                    <a:xfrm>
                      <a:off x="5613400" y="4687332"/>
                      <a:ext cx="368300" cy="3175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35" name="Rectangle 34"/>
                    <p:cNvSpPr/>
                    <p:nvPr/>
                  </p:nvSpPr>
                  <p:spPr>
                    <a:xfrm>
                      <a:off x="5613400" y="5918200"/>
                      <a:ext cx="368300" cy="3175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36" name="Rectangle 35"/>
                    <p:cNvSpPr/>
                    <p:nvPr/>
                  </p:nvSpPr>
                  <p:spPr>
                    <a:xfrm>
                      <a:off x="6972300" y="5703725"/>
                      <a:ext cx="1250950" cy="79271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37" name="Rectangle 36"/>
                    <p:cNvSpPr/>
                    <p:nvPr/>
                  </p:nvSpPr>
                  <p:spPr>
                    <a:xfrm>
                      <a:off x="6845300" y="5839341"/>
                      <a:ext cx="1250950" cy="79271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</p:grpSp>
            </p:grpSp>
            <p:sp>
              <p:nvSpPr>
                <p:cNvPr id="22" name="Rectangle 21"/>
                <p:cNvSpPr/>
                <p:nvPr/>
              </p:nvSpPr>
              <p:spPr>
                <a:xfrm>
                  <a:off x="6191250" y="5691025"/>
                  <a:ext cx="641350" cy="678025"/>
                </a:xfrm>
                <a:prstGeom prst="rect">
                  <a:avLst/>
                </a:prstGeom>
                <a:noFill/>
                <a:ln w="38100" cmpd="sng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4010407" y="3238607"/>
                  <a:ext cx="917191" cy="5472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2400" b="1" dirty="0">
                      <a:solidFill>
                        <a:srgbClr val="FF0000"/>
                      </a:solidFill>
                      <a:latin typeface="Calibri"/>
                    </a:rPr>
                    <a:t>fertile</a:t>
                  </a: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5401013" y="5924225"/>
                  <a:ext cx="874645" cy="5472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2400" b="1" dirty="0">
                      <a:solidFill>
                        <a:srgbClr val="FF0000"/>
                      </a:solidFill>
                      <a:latin typeface="Calibri"/>
                    </a:rPr>
                    <a:t>fissile</a:t>
                  </a:r>
                </a:p>
              </p:txBody>
            </p:sp>
          </p:grpSp>
          <p:sp>
            <p:nvSpPr>
              <p:cNvPr id="17" name="TextBox 16"/>
              <p:cNvSpPr txBox="1"/>
              <p:nvPr/>
            </p:nvSpPr>
            <p:spPr>
              <a:xfrm>
                <a:off x="7810715" y="4300562"/>
                <a:ext cx="883080" cy="7661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>
                    <a:solidFill>
                      <a:prstClr val="black"/>
                    </a:solidFill>
                    <a:latin typeface="Calibri"/>
                  </a:rPr>
                  <a:t>half</a:t>
                </a:r>
                <a:r>
                  <a:rPr lang="en-GB" dirty="0">
                    <a:solidFill>
                      <a:prstClr val="black"/>
                    </a:solidFill>
                    <a:latin typeface="Calibri"/>
                  </a:rPr>
                  <a:t>-</a:t>
                </a:r>
                <a:r>
                  <a:rPr lang="en-GB" b="1" dirty="0" smtClean="0">
                    <a:solidFill>
                      <a:prstClr val="black"/>
                    </a:solidFill>
                    <a:latin typeface="Calibri"/>
                  </a:rPr>
                  <a:t>life</a:t>
                </a:r>
                <a:endParaRPr lang="en-GB" dirty="0">
                  <a:solidFill>
                    <a:prstClr val="black"/>
                  </a:solidFill>
                  <a:latin typeface="Calibri"/>
                </a:endParaRPr>
              </a:p>
              <a:p>
                <a:r>
                  <a:rPr lang="en-GB" dirty="0" smtClean="0">
                    <a:solidFill>
                      <a:prstClr val="black"/>
                    </a:solidFill>
                    <a:latin typeface="Calibri"/>
                  </a:rPr>
                  <a:t>27 </a:t>
                </a:r>
                <a:r>
                  <a:rPr lang="en-GB" dirty="0">
                    <a:solidFill>
                      <a:prstClr val="black"/>
                    </a:solidFill>
                    <a:latin typeface="Calibri"/>
                  </a:rPr>
                  <a:t>days</a:t>
                </a:r>
              </a:p>
            </p:txBody>
          </p:sp>
          <p:cxnSp>
            <p:nvCxnSpPr>
              <p:cNvPr id="18" name="Straight Arrow Connector 17"/>
              <p:cNvCxnSpPr/>
              <p:nvPr/>
            </p:nvCxnSpPr>
            <p:spPr>
              <a:xfrm flipV="1">
                <a:off x="7593421" y="4611553"/>
                <a:ext cx="217294" cy="7885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7660363" y="3223848"/>
              <a:ext cx="914668" cy="766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prstClr val="black"/>
                  </a:solidFill>
                  <a:latin typeface="Calibri"/>
                </a:rPr>
                <a:t>half</a:t>
              </a:r>
              <a:r>
                <a:rPr lang="en-GB" dirty="0">
                  <a:solidFill>
                    <a:prstClr val="black"/>
                  </a:solidFill>
                  <a:latin typeface="Calibri"/>
                </a:rPr>
                <a:t>-</a:t>
              </a:r>
              <a:r>
                <a:rPr lang="en-GB" b="1" dirty="0" smtClean="0">
                  <a:solidFill>
                    <a:prstClr val="black"/>
                  </a:solidFill>
                  <a:latin typeface="Calibri"/>
                </a:rPr>
                <a:t>life</a:t>
              </a:r>
              <a:endParaRPr lang="en-GB" dirty="0">
                <a:solidFill>
                  <a:prstClr val="black"/>
                </a:solidFill>
                <a:latin typeface="Calibri"/>
              </a:endParaRPr>
            </a:p>
            <a:p>
              <a:r>
                <a:rPr lang="en-GB" dirty="0" smtClean="0">
                  <a:solidFill>
                    <a:prstClr val="black"/>
                  </a:solidFill>
                  <a:latin typeface="Calibri"/>
                </a:rPr>
                <a:t>22.3 </a:t>
              </a:r>
              <a:r>
                <a:rPr lang="en-GB" dirty="0" err="1" smtClean="0">
                  <a:solidFill>
                    <a:prstClr val="black"/>
                  </a:solidFill>
                  <a:latin typeface="Calibri"/>
                </a:rPr>
                <a:t>mn</a:t>
              </a:r>
              <a:endParaRPr lang="en-GB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7539335" y="3554298"/>
              <a:ext cx="217294" cy="788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791604" y="796181"/>
            <a:ext cx="3996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00FF"/>
                </a:solidFill>
              </a:rPr>
              <a:t>Fission of uranium (or Pu)</a:t>
            </a:r>
            <a:endParaRPr lang="en-GB" sz="2800" b="1" dirty="0">
              <a:solidFill>
                <a:srgbClr val="0000FF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9512" y="1836594"/>
            <a:ext cx="1224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fissile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36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205979"/>
            <a:ext cx="8100392" cy="857250"/>
          </a:xfrm>
        </p:spPr>
        <p:txBody>
          <a:bodyPr>
            <a:noAutofit/>
          </a:bodyPr>
          <a:lstStyle/>
          <a:p>
            <a:r>
              <a:rPr lang="en-US" sz="3200" dirty="0" smtClean="0"/>
              <a:t> </a:t>
            </a:r>
            <a:r>
              <a:rPr lang="en-US" dirty="0"/>
              <a:t>T</a:t>
            </a:r>
            <a:r>
              <a:rPr lang="en-US" dirty="0" smtClean="0"/>
              <a:t>hree essential benefits from using  thorium over uranium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987574"/>
            <a:ext cx="8640960" cy="4032448"/>
          </a:xfrm>
        </p:spPr>
        <p:txBody>
          <a:bodyPr>
            <a:normAutofit lnSpcReduction="10000"/>
          </a:bodyPr>
          <a:lstStyle/>
          <a:p>
            <a:pPr marL="571500" indent="-571500">
              <a:buAutoNum type="romanLcParenR"/>
            </a:pPr>
            <a:r>
              <a:rPr lang="en-US" sz="2800" b="1" dirty="0" smtClean="0"/>
              <a:t>Thorium plants  can </a:t>
            </a:r>
            <a:r>
              <a:rPr lang="en-US" sz="2800" b="1" dirty="0"/>
              <a:t>run continuously for </a:t>
            </a:r>
            <a:r>
              <a:rPr lang="en-US" sz="2800" b="1" dirty="0" smtClean="0"/>
              <a:t>5 to 10 years </a:t>
            </a:r>
            <a:r>
              <a:rPr lang="en-US" sz="2800" dirty="0"/>
              <a:t>with </a:t>
            </a:r>
            <a:r>
              <a:rPr lang="en-US" sz="2800" dirty="0" smtClean="0"/>
              <a:t>no access to fuel </a:t>
            </a:r>
          </a:p>
          <a:p>
            <a:pPr marL="571500" indent="-571500">
              <a:buAutoNum type="romanLcParenR"/>
            </a:pPr>
            <a:r>
              <a:rPr lang="en-US" sz="2800" b="1" dirty="0" smtClean="0"/>
              <a:t>They can never have a core meltdown </a:t>
            </a:r>
            <a:r>
              <a:rPr lang="en-US" sz="2800" dirty="0" smtClean="0"/>
              <a:t>like in Fukushima (coolant is not water, but liquid fluoride salt or molten lead, chemically stable, and operating at </a:t>
            </a:r>
            <a:r>
              <a:rPr lang="en-US" sz="2800" u="sng" dirty="0" smtClean="0"/>
              <a:t>atmospheric pressure</a:t>
            </a:r>
            <a:r>
              <a:rPr lang="en-US" sz="2800" dirty="0" smtClean="0"/>
              <a:t>).</a:t>
            </a:r>
          </a:p>
          <a:p>
            <a:pPr marL="571500" lvl="0" indent="-571500">
              <a:buFont typeface="Arial"/>
              <a:buAutoNum type="romanLcParenR"/>
            </a:pPr>
            <a:r>
              <a:rPr lang="en-US" sz="2800" b="1" dirty="0" smtClean="0"/>
              <a:t>They create much less </a:t>
            </a:r>
            <a:r>
              <a:rPr lang="en-US" sz="2800" b="1" dirty="0"/>
              <a:t>nuclear wastes </a:t>
            </a:r>
            <a:r>
              <a:rPr lang="en-US" sz="2800" b="1" dirty="0" smtClean="0"/>
              <a:t>,</a:t>
            </a:r>
            <a:r>
              <a:rPr lang="en-US" sz="2800" dirty="0" smtClean="0"/>
              <a:t> without Pu</a:t>
            </a:r>
            <a:r>
              <a:rPr lang="en-US" sz="2800" dirty="0"/>
              <a:t> </a:t>
            </a:r>
            <a:r>
              <a:rPr lang="en-US" sz="2800" dirty="0" smtClean="0"/>
              <a:t>or MA </a:t>
            </a:r>
            <a:r>
              <a:rPr lang="en-US" sz="2800" u="sng" dirty="0" smtClean="0"/>
              <a:t>and thus can be made to fulfill the criterion of wastes lasting  </a:t>
            </a:r>
            <a:r>
              <a:rPr lang="en-US" sz="2800" u="sng" dirty="0"/>
              <a:t>a maximum of 300 </a:t>
            </a:r>
            <a:r>
              <a:rPr lang="en-US" sz="2800" u="sng" dirty="0" smtClean="0"/>
              <a:t>years</a:t>
            </a:r>
            <a:endParaRPr lang="en-US" sz="2800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F6B35-6398-A748-829C-F245F884199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4767263"/>
            <a:ext cx="2895600" cy="274637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MB-EPFL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90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5135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F6B35-6398-A748-829C-F245F884199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0" y="4767263"/>
            <a:ext cx="2895600" cy="274637"/>
          </a:xfrm>
          <a:prstGeom prst="rect">
            <a:avLst/>
          </a:prstGeom>
        </p:spPr>
        <p:txBody>
          <a:bodyPr/>
          <a:lstStyle/>
          <a:p>
            <a:r>
              <a:rPr lang="sk-SK" smtClean="0">
                <a:solidFill>
                  <a:prstClr val="black">
                    <a:tint val="75000"/>
                  </a:prstClr>
                </a:solidFill>
              </a:rPr>
              <a:t>MB-EPFL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99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7924800" y="470535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fld id="{CCF1B60E-7821-E842-B4BA-56EEF0115C52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F6501AEE-4070-4AAD-BF42-F93152CD0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>
                <a:solidFill>
                  <a:srgbClr val="2AAD3D"/>
                </a:solidFill>
              </a:rPr>
              <a:t>Particle</a:t>
            </a:r>
            <a:r>
              <a:rPr lang="fr-CH" dirty="0">
                <a:solidFill>
                  <a:srgbClr val="2AAD3D"/>
                </a:solidFill>
              </a:rPr>
              <a:t> Detector on the International </a:t>
            </a:r>
            <a:r>
              <a:rPr lang="fr-CH" dirty="0" err="1">
                <a:solidFill>
                  <a:srgbClr val="2AAD3D"/>
                </a:solidFill>
              </a:rPr>
              <a:t>Space</a:t>
            </a:r>
            <a:r>
              <a:rPr lang="fr-CH" dirty="0">
                <a:solidFill>
                  <a:srgbClr val="2AAD3D"/>
                </a:solidFill>
              </a:rPr>
              <a:t> Station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26E7449E-3E12-4010-8FCF-9B054AF24B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744"/>
          <a:stretch/>
        </p:blipFill>
        <p:spPr>
          <a:xfrm>
            <a:off x="0" y="1123950"/>
            <a:ext cx="9144000" cy="4019550"/>
          </a:xfrm>
          <a:prstGeom prst="rect">
            <a:avLst/>
          </a:prstGeom>
        </p:spPr>
      </p:pic>
      <p:sp>
        <p:nvSpPr>
          <p:cNvPr id="9" name="Oval 13">
            <a:extLst>
              <a:ext uri="{FF2B5EF4-FFF2-40B4-BE49-F238E27FC236}">
                <a16:creationId xmlns:a16="http://schemas.microsoft.com/office/drawing/2014/main" xmlns="" id="{BD41CCBC-21C1-4C5E-94A1-D814E0640D1E}"/>
              </a:ext>
            </a:extLst>
          </p:cNvPr>
          <p:cNvSpPr/>
          <p:nvPr/>
        </p:nvSpPr>
        <p:spPr>
          <a:xfrm>
            <a:off x="4359844" y="2410014"/>
            <a:ext cx="424312" cy="377759"/>
          </a:xfrm>
          <a:prstGeom prst="ellipse">
            <a:avLst/>
          </a:prstGeom>
          <a:noFill/>
          <a:ln w="57150">
            <a:solidFill>
              <a:srgbClr val="2AAD3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2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396537" cy="538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F6B35-6398-A748-829C-F245F884199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4767263"/>
            <a:ext cx="2895600" cy="274637"/>
          </a:xfrm>
          <a:prstGeom prst="rect">
            <a:avLst/>
          </a:prstGeom>
        </p:spPr>
        <p:txBody>
          <a:bodyPr/>
          <a:lstStyle/>
          <a:p>
            <a:r>
              <a:rPr lang="sk-SK" smtClean="0">
                <a:solidFill>
                  <a:prstClr val="black">
                    <a:tint val="75000"/>
                  </a:prstClr>
                </a:solidFill>
              </a:rPr>
              <a:t>MB-EPFL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64088" y="4577677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b="1" dirty="0" smtClean="0">
                <a:solidFill>
                  <a:srgbClr val="FFFF00"/>
                </a:solidFill>
              </a:rPr>
              <a:t>credit </a:t>
            </a:r>
            <a:r>
              <a:rPr lang="en-US" b="1" dirty="0">
                <a:solidFill>
                  <a:srgbClr val="FFFF00"/>
                </a:solidFill>
              </a:rPr>
              <a:t>P.K. </a:t>
            </a:r>
            <a:r>
              <a:rPr lang="en-US" b="1" dirty="0" err="1">
                <a:solidFill>
                  <a:srgbClr val="FFFF00"/>
                </a:solidFill>
              </a:rPr>
              <a:t>Wattal</a:t>
            </a:r>
            <a:r>
              <a:rPr lang="en-US" b="1" dirty="0">
                <a:solidFill>
                  <a:srgbClr val="FFFF00"/>
                </a:solidFill>
              </a:rPr>
              <a:t>, BARC, </a:t>
            </a:r>
            <a:r>
              <a:rPr lang="en-US" b="1" dirty="0" smtClean="0">
                <a:solidFill>
                  <a:srgbClr val="FFFF00"/>
                </a:solidFill>
              </a:rPr>
              <a:t>India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54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123478"/>
            <a:ext cx="7942507" cy="792088"/>
          </a:xfrm>
        </p:spPr>
        <p:txBody>
          <a:bodyPr>
            <a:noAutofit/>
          </a:bodyPr>
          <a:lstStyle/>
          <a:p>
            <a:r>
              <a:rPr lang="en-GB" dirty="0">
                <a:solidFill>
                  <a:srgbClr val="2AAD3D"/>
                </a:solidFill>
              </a:rPr>
              <a:t>Thorium constitutes a yet unused source of energy, widely available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" y="1815666"/>
            <a:ext cx="5148061" cy="3327834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 smtClean="0"/>
              <a:t>									</a:t>
            </a:r>
            <a:endParaRPr lang="en-GB" b="1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F6B35-6398-A748-829C-F245F884199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4767263"/>
            <a:ext cx="2895600" cy="274637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MB-EPFL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6" y="1445709"/>
            <a:ext cx="4740878" cy="268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146" y="4132695"/>
            <a:ext cx="4740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i="1" dirty="0"/>
              <a:t>Stored Containers of thorium nitrate in </a:t>
            </a:r>
            <a:r>
              <a:rPr lang="en-US" b="1" i="1" dirty="0" smtClean="0"/>
              <a:t>Nevada</a:t>
            </a:r>
            <a:endParaRPr lang="en-US" b="1" i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27137"/>
            <a:ext cx="2448272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884368" y="3859434"/>
            <a:ext cx="1008112" cy="646331"/>
          </a:xfrm>
          <a:prstGeom prst="rect">
            <a:avLst/>
          </a:prstGeom>
          <a:solidFill>
            <a:srgbClr val="C3D69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i="1" dirty="0"/>
              <a:t>OECD/IAEA/Uranium 2014</a:t>
            </a:r>
          </a:p>
        </p:txBody>
      </p:sp>
    </p:spTree>
    <p:extLst>
      <p:ext uri="{BB962C8B-B14F-4D97-AF65-F5344CB8AC3E}">
        <p14:creationId xmlns:p14="http://schemas.microsoft.com/office/powerpoint/2010/main" val="367547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339502"/>
            <a:ext cx="7704856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2AAD3D"/>
                </a:solidFill>
              </a:rPr>
              <a:t>Thorium process successfully proven in Oak Ridge National Laboratory “Molten-Salt Reactor Experiment” (1960’s)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678" y="1491630"/>
            <a:ext cx="8964488" cy="304233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But </a:t>
            </a:r>
            <a:r>
              <a:rPr lang="en-US" sz="2400" dirty="0"/>
              <a:t>abandoned </a:t>
            </a:r>
            <a:r>
              <a:rPr lang="en-US" sz="2400" dirty="0" smtClean="0"/>
              <a:t>in 1972, since </a:t>
            </a:r>
            <a:r>
              <a:rPr lang="en-US" sz="2400" dirty="0"/>
              <a:t>the </a:t>
            </a:r>
            <a:r>
              <a:rPr lang="en-US" sz="2400" dirty="0" smtClean="0"/>
              <a:t>USA were </a:t>
            </a:r>
            <a:r>
              <a:rPr lang="en-US" sz="2400" dirty="0"/>
              <a:t>more interested in producing weapons </a:t>
            </a:r>
            <a:r>
              <a:rPr lang="en-US" sz="2400" dirty="0" smtClean="0"/>
              <a:t>than energy.</a:t>
            </a:r>
          </a:p>
          <a:p>
            <a:endParaRPr lang="en-US" sz="2400" dirty="0" smtClean="0"/>
          </a:p>
          <a:p>
            <a:r>
              <a:rPr lang="en-US" sz="2400" dirty="0" smtClean="0"/>
              <a:t>See the documentary</a:t>
            </a:r>
          </a:p>
          <a:p>
            <a:pPr marL="0" indent="0">
              <a:buNone/>
            </a:pPr>
            <a:r>
              <a:rPr lang="en-US" sz="2400" dirty="0" smtClean="0"/>
              <a:t> produced </a:t>
            </a:r>
            <a:r>
              <a:rPr lang="en-US" sz="2400" dirty="0"/>
              <a:t>in Germany in </a:t>
            </a:r>
            <a:r>
              <a:rPr lang="en-US" sz="2400" dirty="0" smtClean="0"/>
              <a:t>2014</a:t>
            </a:r>
          </a:p>
          <a:p>
            <a:pPr marL="0" indent="0">
              <a:buNone/>
            </a:pPr>
            <a:r>
              <a:rPr lang="en-US" sz="2400" dirty="0" smtClean="0"/>
              <a:t>(Alvin Weinberg)</a:t>
            </a:r>
          </a:p>
          <a:p>
            <a:endParaRPr lang="en-US" sz="2400" dirty="0" smtClean="0"/>
          </a:p>
          <a:p>
            <a:pPr lvl="1"/>
            <a:endParaRPr lang="en-US" sz="2200" dirty="0" smtClean="0"/>
          </a:p>
          <a:p>
            <a:pPr lvl="0"/>
            <a:endParaRPr lang="en-US" sz="2400" dirty="0"/>
          </a:p>
          <a:p>
            <a:endParaRPr lang="en-US" sz="2400" dirty="0" smtClean="0"/>
          </a:p>
          <a:p>
            <a:pPr lvl="3"/>
            <a:endParaRPr lang="en-US" dirty="0" smtClean="0"/>
          </a:p>
          <a:p>
            <a:pPr lvl="3"/>
            <a:endParaRPr lang="en-US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F6B35-6398-A748-829C-F245F884199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4767263"/>
            <a:ext cx="2895600" cy="274637"/>
          </a:xfrm>
          <a:prstGeom prst="rect">
            <a:avLst/>
          </a:prstGeom>
        </p:spPr>
        <p:txBody>
          <a:bodyPr/>
          <a:lstStyle/>
          <a:p>
            <a:r>
              <a:rPr lang="sk-SK" smtClean="0">
                <a:solidFill>
                  <a:prstClr val="black">
                    <a:tint val="75000"/>
                  </a:prstClr>
                </a:solidFill>
              </a:rPr>
              <a:t>MB-EPFL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809" y="2265892"/>
            <a:ext cx="4592647" cy="2580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610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3608" y="123478"/>
            <a:ext cx="7992888" cy="792088"/>
          </a:xfrm>
        </p:spPr>
        <p:txBody>
          <a:bodyPr>
            <a:noAutofit/>
          </a:bodyPr>
          <a:lstStyle/>
          <a:p>
            <a:r>
              <a:rPr lang="en-US" dirty="0"/>
              <a:t>Could </a:t>
            </a:r>
            <a:r>
              <a:rPr lang="en-US" dirty="0" smtClean="0"/>
              <a:t>current water reactors </a:t>
            </a:r>
            <a:r>
              <a:rPr lang="en-US" dirty="0"/>
              <a:t>be adapted for thorium fuel?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915566"/>
            <a:ext cx="8578703" cy="2456057"/>
          </a:xfrm>
        </p:spPr>
        <p:txBody>
          <a:bodyPr wrap="square" lIns="108000" numCol="2">
            <a:spAutoFit/>
          </a:bodyPr>
          <a:lstStyle/>
          <a:p>
            <a:pPr marL="357188" lvl="1" indent="-357188">
              <a:buSzPct val="70000"/>
              <a:buFont typeface="Wingdings" charset="2"/>
              <a:buChar char="u"/>
            </a:pPr>
            <a:r>
              <a:rPr lang="en-US" sz="2400" dirty="0"/>
              <a:t>In</a:t>
            </a:r>
            <a:r>
              <a:rPr lang="en-US" sz="2400" b="1" dirty="0"/>
              <a:t> Japan </a:t>
            </a:r>
            <a:r>
              <a:rPr lang="en-US" sz="2400" dirty="0"/>
              <a:t>a study concludes </a:t>
            </a:r>
            <a:r>
              <a:rPr lang="en-US" sz="2400" b="1" dirty="0">
                <a:solidFill>
                  <a:srgbClr val="FF0000"/>
                </a:solidFill>
              </a:rPr>
              <a:t>that </a:t>
            </a:r>
            <a:r>
              <a:rPr lang="en-US" sz="2400" b="1" dirty="0" smtClean="0">
                <a:solidFill>
                  <a:srgbClr val="FF0000"/>
                </a:solidFill>
              </a:rPr>
              <a:t>“all </a:t>
            </a:r>
            <a:r>
              <a:rPr lang="en-US" sz="2400" b="1" dirty="0">
                <a:solidFill>
                  <a:srgbClr val="FF0000"/>
                </a:solidFill>
              </a:rPr>
              <a:t>LWRs will be replaced by thorium fueled reactors</a:t>
            </a:r>
            <a:r>
              <a:rPr lang="en-US" sz="2400" dirty="0"/>
              <a:t> within a </a:t>
            </a:r>
            <a:r>
              <a:rPr lang="en-US" sz="2400" dirty="0" smtClean="0"/>
              <a:t>century”. </a:t>
            </a:r>
            <a:endParaRPr lang="en-GB" sz="2400" dirty="0" smtClean="0">
              <a:solidFill>
                <a:srgbClr val="000000"/>
              </a:solidFill>
            </a:endParaRPr>
          </a:p>
          <a:p>
            <a:pPr marL="357188" lvl="1" indent="-357188">
              <a:buClr>
                <a:srgbClr val="008000"/>
              </a:buClr>
              <a:buSzPct val="70000"/>
              <a:buFont typeface="Wingdings" charset="2"/>
              <a:buChar char="u"/>
            </a:pPr>
            <a:endParaRPr lang="en-GB" sz="2400" dirty="0" smtClean="0">
              <a:solidFill>
                <a:srgbClr val="000000"/>
              </a:solidFill>
            </a:endParaRPr>
          </a:p>
          <a:p>
            <a:pPr marL="357188" lvl="1" indent="-357188">
              <a:buClr>
                <a:srgbClr val="008000"/>
              </a:buClr>
              <a:buSzPct val="70000"/>
              <a:buNone/>
            </a:pPr>
            <a:endParaRPr lang="en-GB" sz="2400" dirty="0" smtClean="0">
              <a:solidFill>
                <a:srgbClr val="000000"/>
              </a:solidFill>
            </a:endParaRPr>
          </a:p>
          <a:p>
            <a:pPr marL="0" lvl="0" indent="0" defTabSz="914400">
              <a:spcBef>
                <a:spcPts val="0"/>
              </a:spcBef>
              <a:buClrTx/>
              <a:buSzTx/>
              <a:buNone/>
            </a:pPr>
            <a:r>
              <a:rPr lang="en-GB" sz="2400" dirty="0" smtClean="0">
                <a:solidFill>
                  <a:prstClr val="black"/>
                </a:solidFill>
              </a:rPr>
              <a:t>Thor </a:t>
            </a:r>
            <a:r>
              <a:rPr lang="en-GB" sz="2400" dirty="0">
                <a:solidFill>
                  <a:prstClr val="black"/>
                </a:solidFill>
              </a:rPr>
              <a:t>Energy (</a:t>
            </a:r>
            <a:r>
              <a:rPr lang="en-GB" sz="2400" b="1" dirty="0">
                <a:solidFill>
                  <a:prstClr val="black"/>
                </a:solidFill>
              </a:rPr>
              <a:t>The Norwegian Thorium Initiative</a:t>
            </a:r>
            <a:r>
              <a:rPr lang="en-GB" sz="2400" dirty="0">
                <a:solidFill>
                  <a:prstClr val="black"/>
                </a:solidFill>
              </a:rPr>
              <a:t>) collaborates with Westinghouse to carry out </a:t>
            </a:r>
            <a:r>
              <a:rPr lang="en-GB" sz="2400" b="1" dirty="0">
                <a:solidFill>
                  <a:srgbClr val="FF0000"/>
                </a:solidFill>
              </a:rPr>
              <a:t>thorium fuel tests</a:t>
            </a:r>
            <a:r>
              <a:rPr lang="en-GB" sz="2400" dirty="0">
                <a:solidFill>
                  <a:prstClr val="black"/>
                </a:solidFill>
              </a:rPr>
              <a:t> in the </a:t>
            </a:r>
            <a:r>
              <a:rPr lang="en-GB" sz="2400" dirty="0" err="1">
                <a:solidFill>
                  <a:prstClr val="black"/>
                </a:solidFill>
              </a:rPr>
              <a:t>Halden</a:t>
            </a:r>
            <a:r>
              <a:rPr lang="en-GB" sz="2400" dirty="0">
                <a:solidFill>
                  <a:prstClr val="black"/>
                </a:solidFill>
              </a:rPr>
              <a:t> research reactor. </a:t>
            </a:r>
            <a:endParaRPr lang="en-GB" sz="2400" dirty="0" smtClean="0">
              <a:solidFill>
                <a:srgbClr val="000000"/>
              </a:solidFill>
            </a:endParaRPr>
          </a:p>
          <a:p>
            <a:pPr>
              <a:buSzPct val="100000"/>
              <a:buBlip>
                <a:blip r:embed="rId3"/>
              </a:buBlip>
            </a:pPr>
            <a:endParaRPr lang="fr-FR" sz="2400" dirty="0"/>
          </a:p>
        </p:txBody>
      </p:sp>
      <p:sp>
        <p:nvSpPr>
          <p:cNvPr id="22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7924800" y="470535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fld id="{CCF1B60E-7821-E842-B4BA-56EEF0115C52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23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9" name="Picture 2" descr="C:\Users\ld14\Desktop\Desktop\25April20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775" y="2787774"/>
            <a:ext cx="3275804" cy="218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325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B9AD1E1-E68A-49B2-930E-A4C5B055160C}"/>
              </a:ext>
            </a:extLst>
          </p:cNvPr>
          <p:cNvSpPr/>
          <p:nvPr/>
        </p:nvSpPr>
        <p:spPr>
          <a:xfrm>
            <a:off x="-6508" y="1203598"/>
            <a:ext cx="9150507" cy="2995057"/>
          </a:xfrm>
          <a:prstGeom prst="rect">
            <a:avLst/>
          </a:prstGeom>
          <a:solidFill>
            <a:srgbClr val="2AAD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CH" dirty="0">
              <a:solidFill>
                <a:srgbClr val="2AAD3D"/>
              </a:solidFill>
              <a:latin typeface="Open Sans Semibold Ital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123478"/>
            <a:ext cx="6567264" cy="576064"/>
          </a:xfrm>
        </p:spPr>
        <p:txBody>
          <a:bodyPr>
            <a:normAutofit/>
          </a:bodyPr>
          <a:lstStyle/>
          <a:p>
            <a:r>
              <a:rPr lang="en-US" sz="2800" dirty="0"/>
              <a:t>Indian Thorium Program</a:t>
            </a: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9187" y="1203597"/>
            <a:ext cx="6859116" cy="2995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3BB7-BA14-E84F-A743-1E05D762251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4767263"/>
            <a:ext cx="2895600" cy="274637"/>
          </a:xfrm>
          <a:prstGeom prst="rect">
            <a:avLst/>
          </a:prstGeom>
        </p:spPr>
        <p:txBody>
          <a:bodyPr/>
          <a:lstStyle/>
          <a:p>
            <a:r>
              <a:rPr lang="en-GB" sz="1600" dirty="0">
                <a:solidFill>
                  <a:srgbClr val="BEE6C4"/>
                </a:solidFill>
              </a:rPr>
              <a:t>MB-28/08/2018-EPFL</a:t>
            </a:r>
            <a:endParaRPr lang="en-GB" dirty="0">
              <a:solidFill>
                <a:srgbClr val="BEE6C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63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266700"/>
            <a:ext cx="8136904" cy="64886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AAD3D"/>
                </a:solidFill>
              </a:rPr>
              <a:t>Today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31590"/>
            <a:ext cx="8424936" cy="3312368"/>
          </a:xfrm>
        </p:spPr>
        <p:txBody>
          <a:bodyPr>
            <a:normAutofit fontScale="92500" lnSpcReduction="20000"/>
          </a:bodyPr>
          <a:lstStyle/>
          <a:p>
            <a:r>
              <a:rPr lang="en-US" sz="3000" dirty="0"/>
              <a:t> </a:t>
            </a:r>
            <a:r>
              <a:rPr lang="en-US" sz="3000" dirty="0" smtClean="0"/>
              <a:t>The </a:t>
            </a:r>
            <a:r>
              <a:rPr lang="en-US" sz="3000" dirty="0"/>
              <a:t>concept of Molten-Salt reactor is </a:t>
            </a:r>
            <a:r>
              <a:rPr lang="en-US" sz="3000" dirty="0" smtClean="0"/>
              <a:t>presently revalued </a:t>
            </a:r>
            <a:r>
              <a:rPr lang="en-US" sz="3000" dirty="0"/>
              <a:t>in USA and </a:t>
            </a:r>
            <a:r>
              <a:rPr lang="en-US" sz="3000" dirty="0" smtClean="0"/>
              <a:t>China</a:t>
            </a:r>
          </a:p>
          <a:p>
            <a:endParaRPr lang="en-US" sz="3000" dirty="0"/>
          </a:p>
          <a:p>
            <a:pPr lvl="0"/>
            <a:r>
              <a:rPr lang="en-US" sz="3000" dirty="0" smtClean="0"/>
              <a:t>Westinghouse </a:t>
            </a:r>
            <a:r>
              <a:rPr lang="en-US" sz="3000" dirty="0"/>
              <a:t>in USA is developing a lead-cooled fast reactor:</a:t>
            </a:r>
          </a:p>
          <a:p>
            <a:pPr lvl="1"/>
            <a:r>
              <a:rPr lang="en-US" sz="3000" i="1" dirty="0"/>
              <a:t>“a next-generation nuclear plant with significantly improved economics, higher efficiency, and </a:t>
            </a:r>
            <a:r>
              <a:rPr lang="en-US" sz="3000" i="1" u="sng" dirty="0">
                <a:solidFill>
                  <a:srgbClr val="FF0000"/>
                </a:solidFill>
              </a:rPr>
              <a:t>capabilities beyond electricity generation”.</a:t>
            </a:r>
          </a:p>
          <a:p>
            <a:pPr marL="0" indent="0" defTabSz="914400">
              <a:spcBef>
                <a:spcPts val="0"/>
              </a:spcBef>
              <a:buClrTx/>
              <a:buSzTx/>
              <a:buNone/>
              <a:defRPr/>
            </a:pPr>
            <a:endParaRPr lang="en-US" sz="1200" dirty="0"/>
          </a:p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7A9A-6EED-4333-8550-F3A95529ABF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13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1219200" y="266700"/>
            <a:ext cx="7543800" cy="504850"/>
          </a:xfrm>
        </p:spPr>
        <p:txBody>
          <a:bodyPr/>
          <a:lstStyle/>
          <a:p>
            <a:r>
              <a:rPr lang="en-GB" dirty="0" err="1" smtClean="0"/>
              <a:t>iTHEC</a:t>
            </a:r>
            <a:r>
              <a:rPr lang="en-GB" dirty="0" smtClean="0"/>
              <a:t>   International Thorium Energy Committee</a:t>
            </a:r>
            <a:endParaRPr lang="fr-FR" dirty="0"/>
          </a:p>
        </p:txBody>
      </p:sp>
      <p:sp>
        <p:nvSpPr>
          <p:cNvPr id="9" name="Espace réservé du contenu 4"/>
          <p:cNvSpPr>
            <a:spLocks noGrp="1"/>
          </p:cNvSpPr>
          <p:nvPr>
            <p:ph idx="1"/>
          </p:nvPr>
        </p:nvSpPr>
        <p:spPr>
          <a:xfrm>
            <a:off x="251520" y="929878"/>
            <a:ext cx="8568952" cy="380211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8000"/>
                </a:solidFill>
              </a:rPr>
              <a:t>An association aiming at developing thorium energy systems, with a focus on Accelerator-Driven </a:t>
            </a:r>
            <a:r>
              <a:rPr lang="en-US" sz="2800" dirty="0" smtClean="0">
                <a:solidFill>
                  <a:srgbClr val="008000"/>
                </a:solidFill>
              </a:rPr>
              <a:t>Systems.</a:t>
            </a:r>
          </a:p>
          <a:p>
            <a:pPr marL="0" indent="0">
              <a:buNone/>
            </a:pPr>
            <a:r>
              <a:rPr lang="en-GB" sz="2800" dirty="0"/>
              <a:t>A not for profit association, under Swiss law, founded in 2012 </a:t>
            </a:r>
            <a:r>
              <a:rPr lang="en-GB" sz="2800" dirty="0">
                <a:solidFill>
                  <a:srgbClr val="008000"/>
                </a:solidFill>
              </a:rPr>
              <a:t/>
            </a:r>
            <a:br>
              <a:rPr lang="en-GB" sz="2800" dirty="0">
                <a:solidFill>
                  <a:srgbClr val="008000"/>
                </a:solidFill>
              </a:rPr>
            </a:br>
            <a:r>
              <a:rPr lang="en-GB" sz="2800" dirty="0"/>
              <a:t>Engineers, scholars, politicians and other concerned citizens </a:t>
            </a:r>
            <a:endParaRPr lang="en-GB" sz="2800" dirty="0" smtClean="0"/>
          </a:p>
          <a:p>
            <a:pPr marL="0" indent="0">
              <a:buNone/>
            </a:pPr>
            <a:endParaRPr lang="en-US" sz="2800" dirty="0" smtClean="0">
              <a:solidFill>
                <a:srgbClr val="008000"/>
              </a:solidFill>
            </a:endParaRPr>
          </a:p>
          <a:p>
            <a:r>
              <a:rPr lang="en-GB" sz="2800" dirty="0"/>
              <a:t>Produce safe, clean and abundant energy sources, </a:t>
            </a:r>
            <a:br>
              <a:rPr lang="en-GB" sz="2800" dirty="0"/>
            </a:br>
            <a:r>
              <a:rPr lang="en-GB" sz="2800" dirty="0"/>
              <a:t>in particular in view of the huge needs of developing </a:t>
            </a:r>
            <a:r>
              <a:rPr lang="en-GB" sz="2800" dirty="0" smtClean="0"/>
              <a:t>countries</a:t>
            </a:r>
          </a:p>
          <a:p>
            <a:r>
              <a:rPr lang="en-GB" sz="2800" dirty="0" smtClean="0">
                <a:solidFill>
                  <a:srgbClr val="008000"/>
                </a:solidFill>
              </a:rPr>
              <a:t>Acting </a:t>
            </a:r>
            <a:r>
              <a:rPr lang="en-GB" sz="2800" dirty="0">
                <a:solidFill>
                  <a:srgbClr val="008000"/>
                </a:solidFill>
              </a:rPr>
              <a:t>to promote R&amp;D on the use of thorium in order </a:t>
            </a:r>
            <a:r>
              <a:rPr lang="en-GB" sz="2800" dirty="0" smtClean="0">
                <a:solidFill>
                  <a:srgbClr val="008000"/>
                </a:solidFill>
              </a:rPr>
              <a:t>to</a:t>
            </a:r>
            <a:br>
              <a:rPr lang="en-GB" sz="2800" dirty="0" smtClean="0">
                <a:solidFill>
                  <a:srgbClr val="008000"/>
                </a:solidFill>
              </a:rPr>
            </a:br>
            <a:r>
              <a:rPr lang="en-GB" sz="2800" dirty="0">
                <a:solidFill>
                  <a:srgbClr val="008000"/>
                </a:solidFill>
              </a:rPr>
              <a:t>t</a:t>
            </a:r>
            <a:r>
              <a:rPr lang="en-GB" sz="2800" dirty="0" smtClean="0">
                <a:solidFill>
                  <a:srgbClr val="008000"/>
                </a:solidFill>
              </a:rPr>
              <a:t>ransmute long-lived nuclear waste</a:t>
            </a:r>
          </a:p>
          <a:p>
            <a:r>
              <a:rPr lang="en-GB" sz="2800" dirty="0" smtClean="0">
                <a:solidFill>
                  <a:srgbClr val="008000"/>
                </a:solidFill>
              </a:rPr>
              <a:t>And </a:t>
            </a:r>
            <a:r>
              <a:rPr lang="en-US" sz="2800" dirty="0" smtClean="0"/>
              <a:t>produce </a:t>
            </a:r>
            <a:r>
              <a:rPr lang="en-US" sz="2800" dirty="0"/>
              <a:t>radio-isotopes for medicine </a:t>
            </a:r>
            <a:endParaRPr lang="en-GB" sz="2800" dirty="0"/>
          </a:p>
          <a:p>
            <a:pPr>
              <a:buNone/>
            </a:pPr>
            <a:endParaRPr lang="fr-FR" sz="2400" dirty="0"/>
          </a:p>
          <a:p>
            <a:pPr lvl="1">
              <a:buSzPct val="70000"/>
              <a:buFont typeface="Wingdings" charset="2"/>
              <a:buChar char="u"/>
            </a:pPr>
            <a:endParaRPr lang="en-GB" sz="2400" dirty="0" smtClean="0">
              <a:solidFill>
                <a:srgbClr val="000000"/>
              </a:solidFill>
            </a:endParaRPr>
          </a:p>
          <a:p>
            <a:pPr lvl="1">
              <a:buSzPct val="70000"/>
              <a:buFont typeface="Wingdings" charset="2"/>
              <a:buChar char="u"/>
            </a:pPr>
            <a:endParaRPr lang="en-GB" sz="2000" dirty="0" smtClean="0">
              <a:solidFill>
                <a:srgbClr val="000000"/>
              </a:solidFill>
            </a:endParaRPr>
          </a:p>
          <a:p>
            <a:pPr lvl="1"/>
            <a:endParaRPr lang="en-US" dirty="0" smtClean="0"/>
          </a:p>
          <a:p>
            <a:endParaRPr lang="fr-FR" dirty="0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7924800" y="470535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fld id="{CCF1B60E-7821-E842-B4BA-56EEF0115C52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26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97760" y="3867894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i="1" u="sng" dirty="0" smtClean="0">
                <a:solidFill>
                  <a:srgbClr val="FF0000"/>
                </a:solidFill>
              </a:rPr>
              <a:t>“capabilities </a:t>
            </a:r>
            <a:r>
              <a:rPr lang="en-US" sz="2400" i="1" u="sng" dirty="0">
                <a:solidFill>
                  <a:srgbClr val="FF0000"/>
                </a:solidFill>
              </a:rPr>
              <a:t>beyond electricity generation”.</a:t>
            </a:r>
          </a:p>
        </p:txBody>
      </p:sp>
    </p:spTree>
    <p:extLst>
      <p:ext uri="{BB962C8B-B14F-4D97-AF65-F5344CB8AC3E}">
        <p14:creationId xmlns:p14="http://schemas.microsoft.com/office/powerpoint/2010/main" val="248080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Thorium Energy for the World</a:t>
            </a:r>
            <a:endParaRPr lang="fr-FR" dirty="0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7924800" y="470535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fld id="{CCF1B60E-7821-E842-B4BA-56EEF0115C52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5" name="Espace réservé du texte 2"/>
          <p:cNvSpPr txBox="1">
            <a:spLocks/>
          </p:cNvSpPr>
          <p:nvPr/>
        </p:nvSpPr>
        <p:spPr>
          <a:xfrm>
            <a:off x="1219200" y="929878"/>
            <a:ext cx="7315200" cy="3013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Clr>
                <a:srgbClr val="008000"/>
              </a:buClr>
              <a:buSzPct val="70000"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683498"/>
            <a:ext cx="3384376" cy="4157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Espace réservé du contenu 2"/>
          <p:cNvSpPr txBox="1">
            <a:spLocks/>
          </p:cNvSpPr>
          <p:nvPr/>
        </p:nvSpPr>
        <p:spPr>
          <a:xfrm>
            <a:off x="395536" y="819150"/>
            <a:ext cx="4824536" cy="3886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8000"/>
              </a:buClr>
              <a:buSzPct val="70000"/>
              <a:buFont typeface="Wingdings" charset="2"/>
              <a:buChar char="u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8000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endParaRPr lang="en-US" sz="2323" dirty="0" smtClean="0">
              <a:solidFill>
                <a:srgbClr val="000000"/>
              </a:solidFill>
            </a:endParaRPr>
          </a:p>
          <a:p>
            <a:endParaRPr lang="en-GB" sz="2286" dirty="0" smtClean="0">
              <a:solidFill>
                <a:srgbClr val="008000"/>
              </a:solidFill>
            </a:endParaRPr>
          </a:p>
          <a:p>
            <a:endParaRPr lang="en-GB" sz="2286" dirty="0" smtClean="0">
              <a:solidFill>
                <a:srgbClr val="008000"/>
              </a:solidFill>
            </a:endParaRPr>
          </a:p>
          <a:p>
            <a:endParaRPr lang="en-GB" sz="2286" dirty="0" smtClean="0">
              <a:solidFill>
                <a:srgbClr val="008000"/>
              </a:solidFill>
            </a:endParaRPr>
          </a:p>
          <a:p>
            <a:endParaRPr lang="en-GB" sz="2286" dirty="0" smtClean="0">
              <a:solidFill>
                <a:srgbClr val="008000"/>
              </a:solidFill>
            </a:endParaRPr>
          </a:p>
          <a:p>
            <a:endParaRPr lang="en-GB" sz="2286" dirty="0" smtClean="0">
              <a:solidFill>
                <a:srgbClr val="008000"/>
              </a:solidFill>
            </a:endParaRPr>
          </a:p>
          <a:p>
            <a:endParaRPr lang="en-GB" sz="2286" dirty="0" smtClean="0">
              <a:solidFill>
                <a:srgbClr val="008000"/>
              </a:solidFill>
            </a:endParaRPr>
          </a:p>
          <a:p>
            <a:endParaRPr lang="en-GB" sz="2286" dirty="0" smtClean="0">
              <a:solidFill>
                <a:srgbClr val="008000"/>
              </a:solidFill>
            </a:endParaRPr>
          </a:p>
          <a:p>
            <a:r>
              <a:rPr lang="fr-CH" sz="2400" i="1" dirty="0" smtClean="0"/>
              <a:t>«Le futur énergétique de la planète est un enjeu politique et scientifique. Les deux sont </a:t>
            </a:r>
            <a:r>
              <a:rPr lang="en-US" sz="2400" i="1" dirty="0" err="1" smtClean="0"/>
              <a:t>inséparables</a:t>
            </a:r>
            <a:r>
              <a:rPr lang="en-US" sz="2400" i="1" dirty="0" smtClean="0"/>
              <a:t>.”</a:t>
            </a:r>
          </a:p>
          <a:p>
            <a:r>
              <a:rPr lang="en-GB" sz="2286" dirty="0" smtClean="0">
                <a:solidFill>
                  <a:srgbClr val="000000"/>
                </a:solidFill>
              </a:rPr>
              <a:t/>
            </a:r>
            <a:br>
              <a:rPr lang="en-GB" sz="2286" dirty="0" smtClean="0">
                <a:solidFill>
                  <a:srgbClr val="000000"/>
                </a:solidFill>
              </a:rPr>
            </a:br>
            <a:r>
              <a:rPr lang="en-GB" sz="2286" dirty="0" smtClean="0">
                <a:solidFill>
                  <a:srgbClr val="000000"/>
                </a:solidFill>
                <a:hlinkClick r:id="rId4"/>
              </a:rPr>
              <a:t>www.springer.com/gb/book/9783319265407</a:t>
            </a:r>
            <a:endParaRPr lang="en-GB" sz="2286" dirty="0" smtClean="0">
              <a:solidFill>
                <a:srgbClr val="000000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15566"/>
            <a:ext cx="3384376" cy="211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233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0"/>
            <a:ext cx="3816424" cy="5143500"/>
          </a:xfr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5B0101-4755-479D-A250-09E912C44CC2}" type="slidenum">
              <a:rPr lang="fr-FR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28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294967295"/>
          </p:nvPr>
        </p:nvSpPr>
        <p:spPr>
          <a:xfrm>
            <a:off x="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CH" sz="1600" dirty="0">
                <a:solidFill>
                  <a:srgbClr val="BEE6C4"/>
                </a:solidFill>
              </a:rPr>
              <a:t>MB-28/08/2018-EPFL</a:t>
            </a:r>
            <a:endParaRPr lang="fr-FR" sz="1600" dirty="0">
              <a:solidFill>
                <a:srgbClr val="BEE6C4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109" y="1789789"/>
            <a:ext cx="24566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2AAD3D"/>
                </a:solidFill>
                <a:latin typeface="Open Sans Semibold Italic"/>
              </a:rPr>
              <a:t>Fission energy from </a:t>
            </a:r>
            <a:r>
              <a:rPr lang="en-GB" sz="3200" b="1" baseline="30000" dirty="0">
                <a:solidFill>
                  <a:srgbClr val="2AAD3D"/>
                </a:solidFill>
                <a:latin typeface="Open Sans Semibold Italic"/>
              </a:rPr>
              <a:t>232</a:t>
            </a:r>
            <a:r>
              <a:rPr lang="en-GB" sz="3200" b="1" dirty="0">
                <a:solidFill>
                  <a:srgbClr val="2AAD3D"/>
                </a:solidFill>
                <a:latin typeface="Open Sans Semibold Italic"/>
              </a:rPr>
              <a:t>Th</a:t>
            </a:r>
            <a:endParaRPr lang="en-US" sz="1400" dirty="0">
              <a:solidFill>
                <a:srgbClr val="2AAD3D"/>
              </a:solidFill>
              <a:latin typeface="Open Sans Semibold Ital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851618"/>
            <a:ext cx="4139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10908" y="1540698"/>
            <a:ext cx="26277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2AAD3D"/>
                </a:solidFill>
                <a:latin typeface="Open Sans Semibold Italic"/>
              </a:rPr>
              <a:t>How to provide the initial neutrons?</a:t>
            </a:r>
          </a:p>
        </p:txBody>
      </p:sp>
    </p:spTree>
    <p:extLst>
      <p:ext uri="{BB962C8B-B14F-4D97-AF65-F5344CB8AC3E}">
        <p14:creationId xmlns:p14="http://schemas.microsoft.com/office/powerpoint/2010/main" val="225529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0"/>
            <a:ext cx="7924800" cy="627534"/>
          </a:xfrm>
        </p:spPr>
        <p:txBody>
          <a:bodyPr>
            <a:normAutofit/>
          </a:bodyPr>
          <a:lstStyle/>
          <a:p>
            <a:r>
              <a:rPr lang="en-GB" b="1" dirty="0" smtClean="0"/>
              <a:t>Ingenious Solution: Accelerator Driven System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11565" y="770246"/>
            <a:ext cx="7315201" cy="923330"/>
          </a:xfrm>
        </p:spPr>
        <p:txBody>
          <a:bodyPr wrap="square" lIns="108000" numCol="2">
            <a:spAutoFit/>
          </a:bodyPr>
          <a:lstStyle/>
          <a:p>
            <a:pPr marL="357188" lvl="1" indent="-357188">
              <a:buClr>
                <a:srgbClr val="008000"/>
              </a:buClr>
              <a:buSzPct val="70000"/>
              <a:buFont typeface="Wingdings" charset="2"/>
              <a:buChar char="u"/>
            </a:pPr>
            <a:r>
              <a:rPr lang="en-GB" dirty="0">
                <a:solidFill>
                  <a:srgbClr val="000000"/>
                </a:solidFill>
              </a:rPr>
              <a:t>A </a:t>
            </a:r>
            <a:r>
              <a:rPr lang="en-GB" dirty="0">
                <a:solidFill>
                  <a:srgbClr val="FF0000"/>
                </a:solidFill>
              </a:rPr>
              <a:t>particle accelerator </a:t>
            </a:r>
            <a:r>
              <a:rPr lang="en-GB" dirty="0">
                <a:solidFill>
                  <a:srgbClr val="000000"/>
                </a:solidFill>
              </a:rPr>
              <a:t>to </a:t>
            </a:r>
            <a:r>
              <a:rPr lang="en-GB" dirty="0" smtClean="0">
                <a:solidFill>
                  <a:srgbClr val="000000"/>
                </a:solidFill>
              </a:rPr>
              <a:t>provide</a:t>
            </a:r>
            <a:br>
              <a:rPr lang="en-GB" dirty="0" smtClean="0">
                <a:solidFill>
                  <a:srgbClr val="000000"/>
                </a:solidFill>
              </a:rPr>
            </a:br>
            <a:r>
              <a:rPr lang="en-GB" dirty="0" smtClean="0">
                <a:solidFill>
                  <a:srgbClr val="000000"/>
                </a:solidFill>
              </a:rPr>
              <a:t>an </a:t>
            </a:r>
            <a:r>
              <a:rPr lang="en-GB" dirty="0">
                <a:solidFill>
                  <a:srgbClr val="000000"/>
                </a:solidFill>
              </a:rPr>
              <a:t>external neutron </a:t>
            </a:r>
            <a:r>
              <a:rPr lang="en-GB" dirty="0" smtClean="0">
                <a:solidFill>
                  <a:srgbClr val="000000"/>
                </a:solidFill>
              </a:rPr>
              <a:t>source</a:t>
            </a:r>
            <a:br>
              <a:rPr lang="en-GB" dirty="0" smtClean="0">
                <a:solidFill>
                  <a:srgbClr val="000000"/>
                </a:solidFill>
              </a:rPr>
            </a:br>
            <a:r>
              <a:rPr lang="en-GB" dirty="0" smtClean="0">
                <a:solidFill>
                  <a:srgbClr val="000000"/>
                </a:solidFill>
              </a:rPr>
              <a:t> from a </a:t>
            </a:r>
            <a:r>
              <a:rPr lang="en-GB" dirty="0" smtClean="0">
                <a:solidFill>
                  <a:srgbClr val="FF0000"/>
                </a:solidFill>
              </a:rPr>
              <a:t>spallation</a:t>
            </a:r>
            <a:r>
              <a:rPr lang="en-GB" dirty="0" smtClean="0">
                <a:solidFill>
                  <a:srgbClr val="000000"/>
                </a:solidFill>
              </a:rPr>
              <a:t> target</a:t>
            </a:r>
            <a:endParaRPr lang="en-GB" dirty="0">
              <a:solidFill>
                <a:srgbClr val="000000"/>
              </a:solidFill>
            </a:endParaRPr>
          </a:p>
          <a:p>
            <a:pPr>
              <a:buSzPct val="100000"/>
              <a:buBlip>
                <a:blip r:embed="rId4"/>
              </a:buBlip>
            </a:pPr>
            <a:endParaRPr lang="fr-FR" dirty="0"/>
          </a:p>
        </p:txBody>
      </p:sp>
      <p:sp>
        <p:nvSpPr>
          <p:cNvPr id="2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fld id="{CCF1B60E-7821-E842-B4BA-56EEF0115C52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29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fr-FR" smtClean="0">
                <a:solidFill>
                  <a:prstClr val="black"/>
                </a:solidFill>
              </a:rPr>
              <a:t>MB-EPFL</a:t>
            </a:r>
            <a:endParaRPr lang="fr-FR">
              <a:solidFill>
                <a:prstClr val="black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0492393"/>
              </p:ext>
            </p:extLst>
          </p:nvPr>
        </p:nvGraphicFramePr>
        <p:xfrm>
          <a:off x="700093" y="1779662"/>
          <a:ext cx="3859443" cy="2872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0" name="Document" r:id="rId6" imgW="7759700" imgH="5778500" progId="Word.Document.8">
                  <p:embed/>
                </p:oleObj>
              </mc:Choice>
              <mc:Fallback>
                <p:oleObj name="Document" r:id="rId6" imgW="7759700" imgH="57785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93" y="1779662"/>
                        <a:ext cx="3859443" cy="287244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6" descr="Screen shot 2013-10-21 at 9.13.31 AM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520718"/>
            <a:ext cx="3600400" cy="4490552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2286000" y="2038350"/>
            <a:ext cx="914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1200" dirty="0" smtClean="0">
                <a:solidFill>
                  <a:prstClr val="black"/>
                </a:solidFill>
              </a:rPr>
              <a:t>Fission</a:t>
            </a:r>
          </a:p>
          <a:p>
            <a:pPr defTabSz="457200"/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98168" y="2089808"/>
            <a:ext cx="795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100" dirty="0" smtClean="0">
                <a:solidFill>
                  <a:prstClr val="black"/>
                </a:solidFill>
              </a:rPr>
              <a:t>Spallation</a:t>
            </a:r>
            <a:endParaRPr lang="en-US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85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urice03\Pictures\Tanzanie\Sanawari\DSC0237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10"/>
          <a:stretch/>
        </p:blipFill>
        <p:spPr bwMode="auto">
          <a:xfrm>
            <a:off x="0" y="1075531"/>
            <a:ext cx="9144000" cy="406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fld id="{CCF1B60E-7821-E842-B4BA-56EEF0115C52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Titre 3">
            <a:extLst>
              <a:ext uri="{FF2B5EF4-FFF2-40B4-BE49-F238E27FC236}">
                <a16:creationId xmlns:a16="http://schemas.microsoft.com/office/drawing/2014/main" xmlns="" id="{0FC40EE9-3118-40A6-8AFB-1D4684A71233}"/>
              </a:ext>
            </a:extLst>
          </p:cNvPr>
          <p:cNvSpPr txBox="1">
            <a:spLocks/>
          </p:cNvSpPr>
          <p:nvPr/>
        </p:nvSpPr>
        <p:spPr>
          <a:xfrm>
            <a:off x="1219200" y="266700"/>
            <a:ext cx="7543800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 Italic"/>
                <a:ea typeface="+mj-ea"/>
                <a:cs typeface="Open Sans Semibold Italic"/>
              </a:defRPr>
            </a:lvl1pPr>
          </a:lstStyle>
          <a:p>
            <a:r>
              <a:rPr lang="fr-CH" dirty="0">
                <a:solidFill>
                  <a:srgbClr val="2AAD3D"/>
                </a:solidFill>
              </a:rPr>
              <a:t>By 2050, global </a:t>
            </a:r>
            <a:r>
              <a:rPr lang="fr-CH" dirty="0" smtClean="0">
                <a:solidFill>
                  <a:srgbClr val="2AAD3D"/>
                </a:solidFill>
              </a:rPr>
              <a:t>e</a:t>
            </a:r>
            <a:r>
              <a:rPr lang="en-US" dirty="0" err="1" smtClean="0">
                <a:solidFill>
                  <a:srgbClr val="2AAD3D"/>
                </a:solidFill>
              </a:rPr>
              <a:t>lectricity</a:t>
            </a:r>
            <a:r>
              <a:rPr lang="en-US" dirty="0" smtClean="0">
                <a:solidFill>
                  <a:srgbClr val="2AAD3D"/>
                </a:solidFill>
              </a:rPr>
              <a:t> </a:t>
            </a:r>
            <a:r>
              <a:rPr lang="en-US" dirty="0">
                <a:solidFill>
                  <a:srgbClr val="2AAD3D"/>
                </a:solidFill>
              </a:rPr>
              <a:t>demand is expected to </a:t>
            </a:r>
            <a:r>
              <a:rPr lang="en-US" dirty="0" smtClean="0">
                <a:solidFill>
                  <a:srgbClr val="2AAD3D"/>
                </a:solidFill>
              </a:rPr>
              <a:t>increase between </a:t>
            </a:r>
            <a:r>
              <a:rPr lang="en-US" dirty="0">
                <a:solidFill>
                  <a:srgbClr val="2AAD3D"/>
                </a:solidFill>
              </a:rPr>
              <a:t>120% to 150%</a:t>
            </a:r>
            <a:r>
              <a:rPr lang="fr-CH" dirty="0">
                <a:solidFill>
                  <a:srgbClr val="2AAD3D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5310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7A9A-6EED-4333-8550-F3A95529ABF3}" type="slidenum">
              <a:rPr lang="en-US" smtClean="0"/>
              <a:t>30</a:t>
            </a:fld>
            <a:endParaRPr lang="en-US"/>
          </a:p>
        </p:txBody>
      </p:sp>
      <p:pic>
        <p:nvPicPr>
          <p:cNvPr id="14338" name="Picture 2" descr="C:\Users\MAURIC~1\AppData\Local\Temp\Screen Shot 2018-08-25 at 19.29.03-1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853" y="209023"/>
            <a:ext cx="7015103" cy="459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66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1115616" y="1435"/>
            <a:ext cx="7849005" cy="6261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AAD3D"/>
                </a:solidFill>
              </a:rPr>
              <a:t>Transuranic Element Fission Probability</a:t>
            </a:r>
            <a:endParaRPr lang="en-GB" sz="28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8DC741-C560-EE47-8428-BE489EEC43A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31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0" y="4767263"/>
            <a:ext cx="2895600" cy="2746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MB-EPFL</a:t>
            </a:r>
            <a:endParaRPr lang="en-GB" dirty="0"/>
          </a:p>
        </p:txBody>
      </p:sp>
      <p:pic>
        <p:nvPicPr>
          <p:cNvPr id="34822" name="Picture 4" descr="PWR.vs.EA_spectra.jpeg                                         00014FD3jean-pierre                    B950C5B4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6477" y="789552"/>
            <a:ext cx="7624167" cy="405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505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ZoneTexte 2"/>
          <p:cNvSpPr txBox="1">
            <a:spLocks noChangeArrowheads="1"/>
          </p:cNvSpPr>
          <p:nvPr/>
        </p:nvSpPr>
        <p:spPr bwMode="auto">
          <a:xfrm>
            <a:off x="5237053" y="2340917"/>
            <a:ext cx="25144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altLang="en-US" sz="2400" b="1" dirty="0" smtClean="0">
                <a:latin typeface="Calibri" pitchFamily="34" charset="0"/>
              </a:rPr>
              <a:t>Naturel Uranium</a:t>
            </a:r>
            <a:endParaRPr lang="fr-FR" altLang="en-US" sz="2400" b="1" dirty="0">
              <a:latin typeface="Calibri" pitchFamily="34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7956376" y="1275607"/>
            <a:ext cx="484632" cy="872306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 rot="16200000">
            <a:off x="2263446" y="3183646"/>
            <a:ext cx="1188132" cy="535707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94263" y="1538662"/>
            <a:ext cx="1512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Uranium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8526" y="3220668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Thorium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MB-EPFL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F6B35-6398-A748-829C-F245F884199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28/8/18</a:t>
            </a:r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51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681546"/>
            <a:ext cx="8496944" cy="4050444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>
              <a:buNone/>
            </a:pPr>
            <a:r>
              <a:rPr lang="en-US" sz="3000" dirty="0" smtClean="0">
                <a:solidFill>
                  <a:srgbClr val="008000"/>
                </a:solidFill>
                <a:ea typeface="ＭＳ Ｐゴシック" charset="-128"/>
                <a:cs typeface="Calibri (Corps)"/>
              </a:rPr>
              <a:t>1. S</a:t>
            </a:r>
            <a:r>
              <a:rPr lang="en-GB" sz="3000" dirty="0" err="1" smtClean="0">
                <a:solidFill>
                  <a:srgbClr val="008000"/>
                </a:solidFill>
                <a:ea typeface="ＭＳ Ｐゴシック" charset="-128"/>
                <a:cs typeface="Calibri (Corps)"/>
              </a:rPr>
              <a:t>afety</a:t>
            </a:r>
            <a:endParaRPr lang="en-GB" sz="3000" dirty="0" smtClean="0">
              <a:solidFill>
                <a:srgbClr val="008000"/>
              </a:solidFill>
              <a:ea typeface="ＭＳ Ｐゴシック" charset="-128"/>
              <a:cs typeface="Calibri (Corps)"/>
            </a:endParaRPr>
          </a:p>
          <a:p>
            <a:pPr marL="355600" lvl="1" indent="-355600">
              <a:buSzPct val="70000"/>
              <a:buFont typeface="Wingdings" charset="2"/>
              <a:buChar char="u"/>
            </a:pPr>
            <a:r>
              <a:rPr lang="en-GB" sz="3000" dirty="0" smtClean="0"/>
              <a:t>Eliminate criticality accidents by making the system </a:t>
            </a:r>
            <a:r>
              <a:rPr lang="en-GB" sz="3000" dirty="0" smtClean="0">
                <a:solidFill>
                  <a:srgbClr val="008000"/>
                </a:solidFill>
              </a:rPr>
              <a:t>subcritical</a:t>
            </a:r>
            <a:r>
              <a:rPr lang="en-GB" sz="3000" dirty="0" smtClean="0"/>
              <a:t> :inherent safety by immediate shut-down of accelerator</a:t>
            </a:r>
            <a:endParaRPr lang="en-GB" sz="3000" b="1" dirty="0" smtClean="0">
              <a:solidFill>
                <a:srgbClr val="FF0000"/>
              </a:solidFill>
            </a:endParaRPr>
          </a:p>
          <a:p>
            <a:pPr marL="355600" lvl="1" indent="-355600">
              <a:buSzPct val="70000"/>
              <a:buFont typeface="Wingdings" charset="2"/>
              <a:buChar char="u"/>
            </a:pPr>
            <a:r>
              <a:rPr lang="en-US" sz="3000" dirty="0" smtClean="0"/>
              <a:t>Op</a:t>
            </a:r>
            <a:r>
              <a:rPr lang="en-GB" sz="3000" dirty="0" err="1" smtClean="0"/>
              <a:t>erate</a:t>
            </a:r>
            <a:r>
              <a:rPr lang="en-GB" sz="3000" dirty="0" smtClean="0"/>
              <a:t> system with </a:t>
            </a:r>
            <a:r>
              <a:rPr lang="en-GB" sz="3000" dirty="0" smtClean="0">
                <a:solidFill>
                  <a:srgbClr val="008000"/>
                </a:solidFill>
              </a:rPr>
              <a:t>passive safety elements </a:t>
            </a:r>
            <a:r>
              <a:rPr lang="en-GB" sz="3000" dirty="0" smtClean="0"/>
              <a:t>to avoid core melting </a:t>
            </a:r>
            <a:br>
              <a:rPr lang="en-GB" sz="3000" dirty="0" smtClean="0"/>
            </a:br>
            <a:r>
              <a:rPr lang="en-US" sz="3000" dirty="0" smtClean="0"/>
              <a:t>A</a:t>
            </a:r>
            <a:r>
              <a:rPr lang="en-GB" sz="3000" dirty="0" smtClean="0"/>
              <a:t>void dangerous coolants such as water or liquid sodium </a:t>
            </a:r>
            <a:r>
              <a:rPr lang="en-GB" sz="3000" i="1" dirty="0" smtClean="0">
                <a:solidFill>
                  <a:srgbClr val="008000"/>
                </a:solidFill>
              </a:rPr>
              <a:t>(use lead)</a:t>
            </a:r>
            <a:endParaRPr lang="en-GB" sz="3000" dirty="0" smtClean="0"/>
          </a:p>
          <a:p>
            <a:endParaRPr lang="fr-FR" sz="3091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219200" y="195486"/>
            <a:ext cx="7543800" cy="734392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2AAD3D"/>
                </a:solidFill>
                <a:ea typeface="ＭＳ Ｐゴシック" charset="-128"/>
                <a:cs typeface="ＭＳ Ｐゴシック" charset="-128"/>
              </a:rPr>
              <a:t>Three</a:t>
            </a:r>
            <a:r>
              <a:rPr lang="fr-FR" sz="2800" dirty="0" smtClean="0">
                <a:cs typeface="ＭＳ Ｐゴシック" charset="-128"/>
              </a:rPr>
              <a:t> </a:t>
            </a:r>
            <a:r>
              <a:rPr lang="en-GB" dirty="0" smtClean="0">
                <a:solidFill>
                  <a:srgbClr val="2AAD3D"/>
                </a:solidFill>
                <a:ea typeface="ＭＳ Ｐゴシック" charset="-128"/>
                <a:cs typeface="ＭＳ Ｐゴシック" charset="-128"/>
              </a:rPr>
              <a:t>Advantages </a:t>
            </a:r>
            <a:r>
              <a:rPr lang="en-GB" dirty="0">
                <a:solidFill>
                  <a:srgbClr val="2AAD3D"/>
                </a:solidFill>
                <a:ea typeface="ＭＳ Ｐゴシック" charset="-128"/>
                <a:cs typeface="ＭＳ Ｐゴシック" charset="-128"/>
              </a:rPr>
              <a:t>of a Thorium </a:t>
            </a:r>
            <a:r>
              <a:rPr lang="en-GB" dirty="0" smtClean="0">
                <a:solidFill>
                  <a:srgbClr val="2AAD3D"/>
                </a:solidFill>
                <a:ea typeface="ＭＳ Ｐゴシック" charset="-128"/>
                <a:cs typeface="ＭＳ Ｐゴシック" charset="-128"/>
              </a:rPr>
              <a:t>ADS</a:t>
            </a:r>
            <a:endParaRPr lang="fr-FR" sz="2800"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7924800" y="470535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fld id="{CCF1B60E-7821-E842-B4BA-56EEF0115C52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33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fr-FR" smtClean="0">
                <a:solidFill>
                  <a:prstClr val="black"/>
                </a:solidFill>
              </a:rPr>
              <a:t>MB-EPFL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28/8/18</a:t>
            </a:r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13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681546"/>
            <a:ext cx="8496944" cy="3996443"/>
          </a:xfrm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pPr>
              <a:buNone/>
            </a:pPr>
            <a:endParaRPr lang="en-GB" sz="2800" dirty="0" smtClean="0">
              <a:solidFill>
                <a:srgbClr val="008000"/>
              </a:solidFill>
              <a:ea typeface="ＭＳ Ｐゴシック" charset="-128"/>
              <a:cs typeface="ＭＳ Ｐゴシック" charset="-128"/>
            </a:endParaRPr>
          </a:p>
          <a:p>
            <a:pPr>
              <a:buNone/>
            </a:pPr>
            <a:r>
              <a:rPr lang="en-GB" sz="3200" dirty="0" smtClean="0">
                <a:solidFill>
                  <a:srgbClr val="008000"/>
                </a:solidFill>
                <a:ea typeface="ＭＳ Ｐゴシック" charset="-128"/>
                <a:cs typeface="ＭＳ Ｐゴシック" charset="-128"/>
              </a:rPr>
              <a:t>2. Proliferation resistance</a:t>
            </a:r>
          </a:p>
          <a:p>
            <a:pPr marL="355600" lvl="1" indent="-355600">
              <a:buSzPct val="70000"/>
              <a:buFont typeface="Wingdings" charset="2"/>
              <a:buChar char="u"/>
            </a:pPr>
            <a:r>
              <a:rPr lang="en-GB" sz="3200" dirty="0">
                <a:solidFill>
                  <a:srgbClr val="008000"/>
                </a:solidFill>
              </a:rPr>
              <a:t>T</a:t>
            </a:r>
            <a:r>
              <a:rPr lang="en-GB" sz="3200" dirty="0" smtClean="0">
                <a:solidFill>
                  <a:srgbClr val="008000"/>
                </a:solidFill>
              </a:rPr>
              <a:t>horium fuel </a:t>
            </a:r>
            <a:r>
              <a:rPr lang="en-GB" sz="3200" dirty="0" smtClean="0"/>
              <a:t>has small plutonium production, and </a:t>
            </a:r>
            <a:r>
              <a:rPr lang="en-GB" sz="3200" baseline="30000" dirty="0" smtClean="0"/>
              <a:t>233</a:t>
            </a:r>
            <a:r>
              <a:rPr lang="en-GB" sz="3200" dirty="0" smtClean="0"/>
              <a:t>U unsuitable for  weapons material (because mixed with </a:t>
            </a:r>
            <a:r>
              <a:rPr lang="en-GB" sz="3200" baseline="30000" dirty="0" smtClean="0"/>
              <a:t>232</a:t>
            </a:r>
            <a:r>
              <a:rPr lang="en-GB" sz="3200" dirty="0" smtClean="0"/>
              <a:t>U).</a:t>
            </a:r>
          </a:p>
          <a:p>
            <a:pPr marL="355600" lvl="1" indent="-355600">
              <a:buSzPct val="70000"/>
              <a:buFont typeface="Wingdings" charset="2"/>
              <a:buChar char="u"/>
            </a:pPr>
            <a:endParaRPr lang="en-GB" sz="3200" i="1" dirty="0" smtClean="0"/>
          </a:p>
          <a:p>
            <a:pPr marL="355600" lvl="1" indent="-355600">
              <a:buSzPct val="70000"/>
              <a:buFont typeface="Wingdings" charset="2"/>
              <a:buChar char="u"/>
            </a:pPr>
            <a:r>
              <a:rPr lang="en-US" sz="3200" dirty="0" smtClean="0"/>
              <a:t>A</a:t>
            </a:r>
            <a:r>
              <a:rPr lang="en-GB" sz="3200" dirty="0" smtClean="0"/>
              <a:t>void plutonium separation </a:t>
            </a:r>
            <a:r>
              <a:rPr lang="en-GB" sz="3200" i="1" dirty="0" smtClean="0"/>
              <a:t>(</a:t>
            </a:r>
            <a:r>
              <a:rPr lang="en-GB" sz="3200" i="1" dirty="0" err="1" smtClean="0"/>
              <a:t>Purex</a:t>
            </a:r>
            <a:r>
              <a:rPr lang="en-GB" sz="3200" i="1" dirty="0" smtClean="0"/>
              <a:t>)</a:t>
            </a:r>
            <a:r>
              <a:rPr lang="en-GB" sz="3200" dirty="0" smtClean="0"/>
              <a:t>, use </a:t>
            </a:r>
            <a:r>
              <a:rPr lang="en-GB" sz="3200" dirty="0" smtClean="0">
                <a:solidFill>
                  <a:srgbClr val="008000"/>
                </a:solidFill>
              </a:rPr>
              <a:t>pyro-electro </a:t>
            </a:r>
            <a:r>
              <a:rPr lang="en-GB" sz="3200" dirty="0" smtClean="0"/>
              <a:t>reprocessing instead </a:t>
            </a:r>
            <a:endParaRPr lang="fr-FR" sz="3200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219200" y="266700"/>
            <a:ext cx="7543800" cy="66317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2AAD3D"/>
                </a:solidFill>
                <a:ea typeface="ＭＳ Ｐゴシック" charset="-128"/>
                <a:cs typeface="ＭＳ Ｐゴシック" charset="-128"/>
              </a:rPr>
              <a:t>Three</a:t>
            </a:r>
            <a:r>
              <a:rPr lang="fr-FR" sz="2800" dirty="0">
                <a:solidFill>
                  <a:prstClr val="black">
                    <a:lumMod val="75000"/>
                    <a:lumOff val="25000"/>
                  </a:prstClr>
                </a:solidFill>
                <a:cs typeface="ＭＳ Ｐゴシック" charset="-128"/>
              </a:rPr>
              <a:t> </a:t>
            </a:r>
            <a:r>
              <a:rPr lang="en-GB" dirty="0">
                <a:solidFill>
                  <a:srgbClr val="2AAD3D"/>
                </a:solidFill>
                <a:ea typeface="ＭＳ Ｐゴシック" charset="-128"/>
                <a:cs typeface="ＭＳ Ｐゴシック" charset="-128"/>
              </a:rPr>
              <a:t>Advantages of a Thorium ADS</a:t>
            </a:r>
            <a:endParaRPr lang="fr-FR" sz="2800"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7924800" y="470535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fld id="{CCF1B60E-7821-E842-B4BA-56EEF0115C52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34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fr-FR" smtClean="0">
                <a:solidFill>
                  <a:prstClr val="black"/>
                </a:solidFill>
              </a:rPr>
              <a:t>MB-EPFL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28/8/18</a:t>
            </a:r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07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681546"/>
            <a:ext cx="8496944" cy="3996443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lvl="0" indent="0">
              <a:buNone/>
            </a:pPr>
            <a:endParaRPr lang="en-US" sz="2800" dirty="0" smtClean="0">
              <a:solidFill>
                <a:srgbClr val="008000"/>
              </a:solidFill>
            </a:endParaRPr>
          </a:p>
          <a:p>
            <a:pPr marL="0" lvl="0" indent="0">
              <a:buNone/>
            </a:pPr>
            <a:r>
              <a:rPr lang="en-US" sz="2800" dirty="0" smtClean="0">
                <a:solidFill>
                  <a:srgbClr val="008000"/>
                </a:solidFill>
              </a:rPr>
              <a:t>3. W</a:t>
            </a:r>
            <a:r>
              <a:rPr lang="en-GB" sz="2800" dirty="0" err="1">
                <a:solidFill>
                  <a:srgbClr val="008000"/>
                </a:solidFill>
              </a:rPr>
              <a:t>aste</a:t>
            </a:r>
            <a:r>
              <a:rPr lang="en-GB" sz="2800" dirty="0">
                <a:solidFill>
                  <a:srgbClr val="008000"/>
                </a:solidFill>
              </a:rPr>
              <a:t> management</a:t>
            </a:r>
          </a:p>
          <a:p>
            <a:pPr marL="355600" lvl="0" indent="-355600"/>
            <a:r>
              <a:rPr lang="en-GB" sz="2800" dirty="0">
                <a:solidFill>
                  <a:prstClr val="black"/>
                </a:solidFill>
              </a:rPr>
              <a:t>Recycle long-lived transuranic actinides to minimize waste.</a:t>
            </a:r>
          </a:p>
          <a:p>
            <a:pPr marL="355600" lvl="0" indent="-355600"/>
            <a:endParaRPr lang="en-GB" sz="2800" dirty="0">
              <a:solidFill>
                <a:prstClr val="black"/>
              </a:solidFill>
            </a:endParaRPr>
          </a:p>
          <a:p>
            <a:pPr marL="355600" lvl="0" indent="-355600"/>
            <a:r>
              <a:rPr lang="en-GB" sz="2800" dirty="0">
                <a:solidFill>
                  <a:prstClr val="black"/>
                </a:solidFill>
              </a:rPr>
              <a:t>Eliminate by fission much of waste produced by conventional reactors </a:t>
            </a:r>
            <a:endParaRPr lang="en-US" sz="2800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219200" y="266700"/>
            <a:ext cx="7543800" cy="66317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2AAD3D"/>
                </a:solidFill>
                <a:ea typeface="ＭＳ Ｐゴシック" charset="-128"/>
                <a:cs typeface="ＭＳ Ｐゴシック" charset="-128"/>
              </a:rPr>
              <a:t>Three</a:t>
            </a:r>
            <a:r>
              <a:rPr lang="fr-FR" sz="2800" dirty="0">
                <a:solidFill>
                  <a:prstClr val="black">
                    <a:lumMod val="75000"/>
                    <a:lumOff val="25000"/>
                  </a:prstClr>
                </a:solidFill>
                <a:cs typeface="ＭＳ Ｐゴシック" charset="-128"/>
              </a:rPr>
              <a:t> </a:t>
            </a:r>
            <a:r>
              <a:rPr lang="en-GB" dirty="0">
                <a:solidFill>
                  <a:srgbClr val="2AAD3D"/>
                </a:solidFill>
                <a:ea typeface="ＭＳ Ｐゴシック" charset="-128"/>
                <a:cs typeface="ＭＳ Ｐゴシック" charset="-128"/>
              </a:rPr>
              <a:t>Advantages of a Thorium ADS</a:t>
            </a:r>
            <a:endParaRPr lang="fr-FR" sz="2800"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7924800" y="470535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fld id="{CCF1B60E-7821-E842-B4BA-56EEF0115C52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35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fr-FR" smtClean="0">
                <a:solidFill>
                  <a:prstClr val="black"/>
                </a:solidFill>
              </a:rPr>
              <a:t>MB-EPFL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28/8/18</a:t>
            </a:r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37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11770" y="-17691"/>
            <a:ext cx="6696734" cy="645227"/>
          </a:xfrm>
        </p:spPr>
        <p:txBody>
          <a:bodyPr/>
          <a:lstStyle/>
          <a:p>
            <a:pPr lvl="1" algn="l" rtl="0">
              <a:spcBef>
                <a:spcPct val="0"/>
              </a:spcBef>
            </a:pPr>
            <a:r>
              <a:rPr lang="en-US" sz="2000" b="1" dirty="0">
                <a:solidFill>
                  <a:schemeClr val="bg1"/>
                </a:solidFill>
              </a:rPr>
              <a:t/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GB" b="1" dirty="0">
                <a:solidFill>
                  <a:schemeClr val="bg1"/>
                </a:solidFill>
              </a:rPr>
              <a:t>All basic elements of ADS have now been tested separately</a:t>
            </a:r>
            <a:br>
              <a:rPr lang="en-GB" b="1" dirty="0">
                <a:solidFill>
                  <a:schemeClr val="bg1"/>
                </a:solidFill>
              </a:rPr>
            </a:b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5" name="Picture 3" descr="sabmarin#buh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8124" y="4029077"/>
            <a:ext cx="2362200" cy="11144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Freeform 5"/>
          <p:cNvSpPr/>
          <p:nvPr/>
        </p:nvSpPr>
        <p:spPr>
          <a:xfrm flipH="1">
            <a:off x="5400092" y="1869672"/>
            <a:ext cx="2304256" cy="268288"/>
          </a:xfrm>
          <a:custGeom>
            <a:avLst/>
            <a:gdLst>
              <a:gd name="connsiteX0" fmla="*/ 0 w 1943100"/>
              <a:gd name="connsiteY0" fmla="*/ 0 h 357717"/>
              <a:gd name="connsiteX1" fmla="*/ 723900 w 1943100"/>
              <a:gd name="connsiteY1" fmla="*/ 330200 h 357717"/>
              <a:gd name="connsiteX2" fmla="*/ 1943100 w 1943100"/>
              <a:gd name="connsiteY2" fmla="*/ 165100 h 35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3100" h="357717">
                <a:moveTo>
                  <a:pt x="0" y="0"/>
                </a:moveTo>
                <a:cubicBezTo>
                  <a:pt x="200025" y="151341"/>
                  <a:pt x="400050" y="302683"/>
                  <a:pt x="723900" y="330200"/>
                </a:cubicBezTo>
                <a:cubicBezTo>
                  <a:pt x="1047750" y="357717"/>
                  <a:pt x="1495425" y="261408"/>
                  <a:pt x="1943100" y="165100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FFCC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 flipH="1">
            <a:off x="5472100" y="2991966"/>
            <a:ext cx="2146300" cy="1524000"/>
          </a:xfrm>
          <a:custGeom>
            <a:avLst/>
            <a:gdLst>
              <a:gd name="connsiteX0" fmla="*/ 0 w 2146300"/>
              <a:gd name="connsiteY0" fmla="*/ 2032000 h 2032000"/>
              <a:gd name="connsiteX1" fmla="*/ 546100 w 2146300"/>
              <a:gd name="connsiteY1" fmla="*/ 1485900 h 2032000"/>
              <a:gd name="connsiteX2" fmla="*/ 1346200 w 2146300"/>
              <a:gd name="connsiteY2" fmla="*/ 889000 h 2032000"/>
              <a:gd name="connsiteX3" fmla="*/ 2146300 w 2146300"/>
              <a:gd name="connsiteY3" fmla="*/ 0 h 20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6300" h="2032000">
                <a:moveTo>
                  <a:pt x="0" y="2032000"/>
                </a:moveTo>
                <a:cubicBezTo>
                  <a:pt x="160866" y="1854200"/>
                  <a:pt x="321733" y="1676400"/>
                  <a:pt x="546100" y="1485900"/>
                </a:cubicBezTo>
                <a:cubicBezTo>
                  <a:pt x="770467" y="1295400"/>
                  <a:pt x="1079500" y="1136650"/>
                  <a:pt x="1346200" y="889000"/>
                </a:cubicBezTo>
                <a:cubicBezTo>
                  <a:pt x="1612900" y="641350"/>
                  <a:pt x="1879600" y="320675"/>
                  <a:pt x="2146300" y="0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943708" y="2571750"/>
            <a:ext cx="2146300" cy="1524000"/>
          </a:xfrm>
          <a:custGeom>
            <a:avLst/>
            <a:gdLst>
              <a:gd name="connsiteX0" fmla="*/ 0 w 2146300"/>
              <a:gd name="connsiteY0" fmla="*/ 2032000 h 2032000"/>
              <a:gd name="connsiteX1" fmla="*/ 546100 w 2146300"/>
              <a:gd name="connsiteY1" fmla="*/ 1485900 h 2032000"/>
              <a:gd name="connsiteX2" fmla="*/ 1346200 w 2146300"/>
              <a:gd name="connsiteY2" fmla="*/ 889000 h 2032000"/>
              <a:gd name="connsiteX3" fmla="*/ 2146300 w 2146300"/>
              <a:gd name="connsiteY3" fmla="*/ 0 h 20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6300" h="2032000">
                <a:moveTo>
                  <a:pt x="0" y="2032000"/>
                </a:moveTo>
                <a:cubicBezTo>
                  <a:pt x="160866" y="1854200"/>
                  <a:pt x="321733" y="1676400"/>
                  <a:pt x="546100" y="1485900"/>
                </a:cubicBezTo>
                <a:cubicBezTo>
                  <a:pt x="770467" y="1295400"/>
                  <a:pt x="1079500" y="1136650"/>
                  <a:pt x="1346200" y="889000"/>
                </a:cubicBezTo>
                <a:cubicBezTo>
                  <a:pt x="1612900" y="641350"/>
                  <a:pt x="1879600" y="320675"/>
                  <a:pt x="2146300" y="0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133600" y="1962150"/>
            <a:ext cx="1943100" cy="268288"/>
          </a:xfrm>
          <a:custGeom>
            <a:avLst/>
            <a:gdLst>
              <a:gd name="connsiteX0" fmla="*/ 0 w 1943100"/>
              <a:gd name="connsiteY0" fmla="*/ 0 h 357717"/>
              <a:gd name="connsiteX1" fmla="*/ 723900 w 1943100"/>
              <a:gd name="connsiteY1" fmla="*/ 330200 h 357717"/>
              <a:gd name="connsiteX2" fmla="*/ 1943100 w 1943100"/>
              <a:gd name="connsiteY2" fmla="*/ 165100 h 35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3100" h="357717">
                <a:moveTo>
                  <a:pt x="0" y="0"/>
                </a:moveTo>
                <a:cubicBezTo>
                  <a:pt x="200025" y="151341"/>
                  <a:pt x="400050" y="302683"/>
                  <a:pt x="723900" y="330200"/>
                </a:cubicBezTo>
                <a:cubicBezTo>
                  <a:pt x="1047750" y="357717"/>
                  <a:pt x="1495425" y="261408"/>
                  <a:pt x="1943100" y="165100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0" name="Group 77"/>
          <p:cNvGrpSpPr>
            <a:grpSpLocks/>
          </p:cNvGrpSpPr>
          <p:nvPr/>
        </p:nvGrpSpPr>
        <p:grpSpPr bwMode="auto">
          <a:xfrm>
            <a:off x="7344308" y="427484"/>
            <a:ext cx="1435100" cy="2000250"/>
            <a:chOff x="4226" y="469"/>
            <a:chExt cx="856" cy="1536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4226" y="469"/>
              <a:ext cx="680" cy="1536"/>
              <a:chOff x="4226" y="469"/>
              <a:chExt cx="680" cy="1536"/>
            </a:xfrm>
          </p:grpSpPr>
          <p:sp>
            <p:nvSpPr>
              <p:cNvPr id="1069" name="Rectangle 79"/>
              <p:cNvSpPr>
                <a:spLocks noChangeArrowheads="1"/>
              </p:cNvSpPr>
              <p:nvPr/>
            </p:nvSpPr>
            <p:spPr bwMode="auto">
              <a:xfrm>
                <a:off x="4226" y="469"/>
                <a:ext cx="19" cy="1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1000">
                    <a:solidFill>
                      <a:srgbClr val="000000"/>
                    </a:solidFill>
                    <a:latin typeface="Times New Roman" pitchFamily="18" charset="0"/>
                  </a:rPr>
                  <a:t> </a:t>
                </a:r>
                <a:endParaRPr lang="ru-RU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70" name="Oval 80"/>
              <p:cNvSpPr>
                <a:spLocks noChangeArrowheads="1"/>
              </p:cNvSpPr>
              <p:nvPr/>
            </p:nvSpPr>
            <p:spPr bwMode="auto">
              <a:xfrm>
                <a:off x="4284" y="1485"/>
                <a:ext cx="622" cy="520"/>
              </a:xfrm>
              <a:prstGeom prst="ellipse">
                <a:avLst/>
              </a:prstGeom>
              <a:solidFill>
                <a:srgbClr val="000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071" name="Oval 81"/>
              <p:cNvSpPr>
                <a:spLocks noChangeArrowheads="1"/>
              </p:cNvSpPr>
              <p:nvPr/>
            </p:nvSpPr>
            <p:spPr bwMode="auto">
              <a:xfrm>
                <a:off x="4287" y="1488"/>
                <a:ext cx="616" cy="514"/>
              </a:xfrm>
              <a:prstGeom prst="ellipse">
                <a:avLst/>
              </a:prstGeom>
              <a:solidFill>
                <a:srgbClr val="0007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072" name="Oval 82"/>
              <p:cNvSpPr>
                <a:spLocks noChangeArrowheads="1"/>
              </p:cNvSpPr>
              <p:nvPr/>
            </p:nvSpPr>
            <p:spPr bwMode="auto">
              <a:xfrm>
                <a:off x="4288" y="1489"/>
                <a:ext cx="613" cy="512"/>
              </a:xfrm>
              <a:prstGeom prst="ellipse">
                <a:avLst/>
              </a:prstGeom>
              <a:solidFill>
                <a:srgbClr val="000D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073" name="Oval 83"/>
              <p:cNvSpPr>
                <a:spLocks noChangeArrowheads="1"/>
              </p:cNvSpPr>
              <p:nvPr/>
            </p:nvSpPr>
            <p:spPr bwMode="auto">
              <a:xfrm>
                <a:off x="4290" y="1490"/>
                <a:ext cx="610" cy="510"/>
              </a:xfrm>
              <a:prstGeom prst="ellipse">
                <a:avLst/>
              </a:prstGeom>
              <a:solidFill>
                <a:srgbClr val="000F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074" name="Oval 84"/>
              <p:cNvSpPr>
                <a:spLocks noChangeArrowheads="1"/>
              </p:cNvSpPr>
              <p:nvPr/>
            </p:nvSpPr>
            <p:spPr bwMode="auto">
              <a:xfrm>
                <a:off x="4291" y="1492"/>
                <a:ext cx="607" cy="506"/>
              </a:xfrm>
              <a:prstGeom prst="ellipse">
                <a:avLst/>
              </a:prstGeom>
              <a:solidFill>
                <a:srgbClr val="0011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075" name="Oval 85"/>
              <p:cNvSpPr>
                <a:spLocks noChangeArrowheads="1"/>
              </p:cNvSpPr>
              <p:nvPr/>
            </p:nvSpPr>
            <p:spPr bwMode="auto">
              <a:xfrm>
                <a:off x="4293" y="1493"/>
                <a:ext cx="603" cy="504"/>
              </a:xfrm>
              <a:prstGeom prst="ellipse">
                <a:avLst/>
              </a:prstGeom>
              <a:solidFill>
                <a:srgbClr val="00158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076" name="Oval 86"/>
              <p:cNvSpPr>
                <a:spLocks noChangeArrowheads="1"/>
              </p:cNvSpPr>
              <p:nvPr/>
            </p:nvSpPr>
            <p:spPr bwMode="auto">
              <a:xfrm>
                <a:off x="4295" y="1494"/>
                <a:ext cx="600" cy="502"/>
              </a:xfrm>
              <a:prstGeom prst="ellipse">
                <a:avLst/>
              </a:prstGeom>
              <a:solidFill>
                <a:srgbClr val="00168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077" name="Oval 87"/>
              <p:cNvSpPr>
                <a:spLocks noChangeArrowheads="1"/>
              </p:cNvSpPr>
              <p:nvPr/>
            </p:nvSpPr>
            <p:spPr bwMode="auto">
              <a:xfrm>
                <a:off x="4296" y="1496"/>
                <a:ext cx="597" cy="498"/>
              </a:xfrm>
              <a:prstGeom prst="ellipse">
                <a:avLst/>
              </a:prstGeom>
              <a:solidFill>
                <a:srgbClr val="00188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078" name="Oval 88"/>
              <p:cNvSpPr>
                <a:spLocks noChangeArrowheads="1"/>
              </p:cNvSpPr>
              <p:nvPr/>
            </p:nvSpPr>
            <p:spPr bwMode="auto">
              <a:xfrm>
                <a:off x="4298" y="1497"/>
                <a:ext cx="594" cy="496"/>
              </a:xfrm>
              <a:prstGeom prst="ellipse">
                <a:avLst/>
              </a:prstGeom>
              <a:solidFill>
                <a:srgbClr val="001B8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079" name="Oval 89"/>
              <p:cNvSpPr>
                <a:spLocks noChangeArrowheads="1"/>
              </p:cNvSpPr>
              <p:nvPr/>
            </p:nvSpPr>
            <p:spPr bwMode="auto">
              <a:xfrm>
                <a:off x="4299" y="1498"/>
                <a:ext cx="591" cy="494"/>
              </a:xfrm>
              <a:prstGeom prst="ellipse">
                <a:avLst/>
              </a:prstGeom>
              <a:solidFill>
                <a:srgbClr val="001C8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080" name="Oval 90"/>
              <p:cNvSpPr>
                <a:spLocks noChangeArrowheads="1"/>
              </p:cNvSpPr>
              <p:nvPr/>
            </p:nvSpPr>
            <p:spPr bwMode="auto">
              <a:xfrm>
                <a:off x="4301" y="1500"/>
                <a:ext cx="587" cy="490"/>
              </a:xfrm>
              <a:prstGeom prst="ellipse">
                <a:avLst/>
              </a:prstGeom>
              <a:solidFill>
                <a:srgbClr val="001E8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081" name="Oval 91"/>
              <p:cNvSpPr>
                <a:spLocks noChangeArrowheads="1"/>
              </p:cNvSpPr>
              <p:nvPr/>
            </p:nvSpPr>
            <p:spPr bwMode="auto">
              <a:xfrm>
                <a:off x="4303" y="1501"/>
                <a:ext cx="584" cy="488"/>
              </a:xfrm>
              <a:prstGeom prst="ellipse">
                <a:avLst/>
              </a:prstGeom>
              <a:solidFill>
                <a:srgbClr val="00218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082" name="Oval 92"/>
              <p:cNvSpPr>
                <a:spLocks noChangeArrowheads="1"/>
              </p:cNvSpPr>
              <p:nvPr/>
            </p:nvSpPr>
            <p:spPr bwMode="auto">
              <a:xfrm>
                <a:off x="4304" y="1502"/>
                <a:ext cx="581" cy="486"/>
              </a:xfrm>
              <a:prstGeom prst="ellipse">
                <a:avLst/>
              </a:prstGeom>
              <a:solidFill>
                <a:srgbClr val="00228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083" name="Oval 93"/>
              <p:cNvSpPr>
                <a:spLocks noChangeArrowheads="1"/>
              </p:cNvSpPr>
              <p:nvPr/>
            </p:nvSpPr>
            <p:spPr bwMode="auto">
              <a:xfrm>
                <a:off x="4306" y="1504"/>
                <a:ext cx="578" cy="482"/>
              </a:xfrm>
              <a:prstGeom prst="ellipse">
                <a:avLst/>
              </a:prstGeom>
              <a:solidFill>
                <a:srgbClr val="00238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084" name="Oval 94"/>
              <p:cNvSpPr>
                <a:spLocks noChangeArrowheads="1"/>
              </p:cNvSpPr>
              <p:nvPr/>
            </p:nvSpPr>
            <p:spPr bwMode="auto">
              <a:xfrm>
                <a:off x="4307" y="1505"/>
                <a:ext cx="575" cy="480"/>
              </a:xfrm>
              <a:prstGeom prst="ellipse">
                <a:avLst/>
              </a:prstGeom>
              <a:solidFill>
                <a:srgbClr val="00268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085" name="Oval 95"/>
              <p:cNvSpPr>
                <a:spLocks noChangeArrowheads="1"/>
              </p:cNvSpPr>
              <p:nvPr/>
            </p:nvSpPr>
            <p:spPr bwMode="auto">
              <a:xfrm>
                <a:off x="4309" y="1506"/>
                <a:ext cx="571" cy="478"/>
              </a:xfrm>
              <a:prstGeom prst="ellipse">
                <a:avLst/>
              </a:prstGeom>
              <a:solidFill>
                <a:srgbClr val="00278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086" name="Oval 96"/>
              <p:cNvSpPr>
                <a:spLocks noChangeArrowheads="1"/>
              </p:cNvSpPr>
              <p:nvPr/>
            </p:nvSpPr>
            <p:spPr bwMode="auto">
              <a:xfrm>
                <a:off x="4311" y="1508"/>
                <a:ext cx="568" cy="474"/>
              </a:xfrm>
              <a:prstGeom prst="ellipse">
                <a:avLst/>
              </a:prstGeom>
              <a:solidFill>
                <a:srgbClr val="00288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087" name="Oval 97"/>
              <p:cNvSpPr>
                <a:spLocks noChangeArrowheads="1"/>
              </p:cNvSpPr>
              <p:nvPr/>
            </p:nvSpPr>
            <p:spPr bwMode="auto">
              <a:xfrm>
                <a:off x="4312" y="1509"/>
                <a:ext cx="565" cy="472"/>
              </a:xfrm>
              <a:prstGeom prst="ellipse">
                <a:avLst/>
              </a:prstGeom>
              <a:solidFill>
                <a:srgbClr val="002B8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088" name="Oval 98"/>
              <p:cNvSpPr>
                <a:spLocks noChangeArrowheads="1"/>
              </p:cNvSpPr>
              <p:nvPr/>
            </p:nvSpPr>
            <p:spPr bwMode="auto">
              <a:xfrm>
                <a:off x="4314" y="1510"/>
                <a:ext cx="562" cy="470"/>
              </a:xfrm>
              <a:prstGeom prst="ellipse">
                <a:avLst/>
              </a:prstGeom>
              <a:solidFill>
                <a:srgbClr val="002C8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089" name="Oval 99"/>
              <p:cNvSpPr>
                <a:spLocks noChangeArrowheads="1"/>
              </p:cNvSpPr>
              <p:nvPr/>
            </p:nvSpPr>
            <p:spPr bwMode="auto">
              <a:xfrm>
                <a:off x="4316" y="1512"/>
                <a:ext cx="558" cy="466"/>
              </a:xfrm>
              <a:prstGeom prst="ellipse">
                <a:avLst/>
              </a:prstGeom>
              <a:solidFill>
                <a:srgbClr val="002E8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090" name="Oval 100"/>
              <p:cNvSpPr>
                <a:spLocks noChangeArrowheads="1"/>
              </p:cNvSpPr>
              <p:nvPr/>
            </p:nvSpPr>
            <p:spPr bwMode="auto">
              <a:xfrm>
                <a:off x="4317" y="1513"/>
                <a:ext cx="555" cy="464"/>
              </a:xfrm>
              <a:prstGeom prst="ellipse">
                <a:avLst/>
              </a:prstGeom>
              <a:solidFill>
                <a:srgbClr val="00308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091" name="Oval 101"/>
              <p:cNvSpPr>
                <a:spLocks noChangeArrowheads="1"/>
              </p:cNvSpPr>
              <p:nvPr/>
            </p:nvSpPr>
            <p:spPr bwMode="auto">
              <a:xfrm>
                <a:off x="4319" y="1514"/>
                <a:ext cx="552" cy="462"/>
              </a:xfrm>
              <a:prstGeom prst="ellipse">
                <a:avLst/>
              </a:prstGeom>
              <a:solidFill>
                <a:srgbClr val="00318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092" name="Oval 102"/>
              <p:cNvSpPr>
                <a:spLocks noChangeArrowheads="1"/>
              </p:cNvSpPr>
              <p:nvPr/>
            </p:nvSpPr>
            <p:spPr bwMode="auto">
              <a:xfrm>
                <a:off x="4320" y="1516"/>
                <a:ext cx="549" cy="458"/>
              </a:xfrm>
              <a:prstGeom prst="ellipse">
                <a:avLst/>
              </a:prstGeom>
              <a:solidFill>
                <a:srgbClr val="00338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093" name="Oval 103"/>
              <p:cNvSpPr>
                <a:spLocks noChangeArrowheads="1"/>
              </p:cNvSpPr>
              <p:nvPr/>
            </p:nvSpPr>
            <p:spPr bwMode="auto">
              <a:xfrm>
                <a:off x="4322" y="1517"/>
                <a:ext cx="546" cy="456"/>
              </a:xfrm>
              <a:prstGeom prst="ellipse">
                <a:avLst/>
              </a:prstGeom>
              <a:solidFill>
                <a:srgbClr val="0035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094" name="Oval 104"/>
              <p:cNvSpPr>
                <a:spLocks noChangeArrowheads="1"/>
              </p:cNvSpPr>
              <p:nvPr/>
            </p:nvSpPr>
            <p:spPr bwMode="auto">
              <a:xfrm>
                <a:off x="4324" y="1518"/>
                <a:ext cx="542" cy="454"/>
              </a:xfrm>
              <a:prstGeom prst="ellipse">
                <a:avLst/>
              </a:prstGeom>
              <a:solidFill>
                <a:srgbClr val="0036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095" name="Oval 105"/>
              <p:cNvSpPr>
                <a:spLocks noChangeArrowheads="1"/>
              </p:cNvSpPr>
              <p:nvPr/>
            </p:nvSpPr>
            <p:spPr bwMode="auto">
              <a:xfrm>
                <a:off x="4325" y="1520"/>
                <a:ext cx="539" cy="450"/>
              </a:xfrm>
              <a:prstGeom prst="ellipse">
                <a:avLst/>
              </a:prstGeom>
              <a:solidFill>
                <a:srgbClr val="0038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096" name="Oval 106"/>
              <p:cNvSpPr>
                <a:spLocks noChangeArrowheads="1"/>
              </p:cNvSpPr>
              <p:nvPr/>
            </p:nvSpPr>
            <p:spPr bwMode="auto">
              <a:xfrm>
                <a:off x="4327" y="1521"/>
                <a:ext cx="536" cy="447"/>
              </a:xfrm>
              <a:prstGeom prst="ellipse">
                <a:avLst/>
              </a:prstGeom>
              <a:solidFill>
                <a:srgbClr val="00398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097" name="Oval 107"/>
              <p:cNvSpPr>
                <a:spLocks noChangeArrowheads="1"/>
              </p:cNvSpPr>
              <p:nvPr/>
            </p:nvSpPr>
            <p:spPr bwMode="auto">
              <a:xfrm>
                <a:off x="4328" y="1522"/>
                <a:ext cx="533" cy="446"/>
              </a:xfrm>
              <a:prstGeom prst="ellipse">
                <a:avLst/>
              </a:prstGeom>
              <a:solidFill>
                <a:srgbClr val="003B8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098" name="Oval 108"/>
              <p:cNvSpPr>
                <a:spLocks noChangeArrowheads="1"/>
              </p:cNvSpPr>
              <p:nvPr/>
            </p:nvSpPr>
            <p:spPr bwMode="auto">
              <a:xfrm>
                <a:off x="4330" y="1524"/>
                <a:ext cx="529" cy="442"/>
              </a:xfrm>
              <a:prstGeom prst="ellipse">
                <a:avLst/>
              </a:prstGeom>
              <a:solidFill>
                <a:srgbClr val="003D8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099" name="Oval 109"/>
              <p:cNvSpPr>
                <a:spLocks noChangeArrowheads="1"/>
              </p:cNvSpPr>
              <p:nvPr/>
            </p:nvSpPr>
            <p:spPr bwMode="auto">
              <a:xfrm>
                <a:off x="4332" y="1525"/>
                <a:ext cx="526" cy="439"/>
              </a:xfrm>
              <a:prstGeom prst="ellipse">
                <a:avLst/>
              </a:prstGeom>
              <a:solidFill>
                <a:srgbClr val="003E8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00" name="Oval 110"/>
              <p:cNvSpPr>
                <a:spLocks noChangeArrowheads="1"/>
              </p:cNvSpPr>
              <p:nvPr/>
            </p:nvSpPr>
            <p:spPr bwMode="auto">
              <a:xfrm>
                <a:off x="4333" y="1526"/>
                <a:ext cx="523" cy="438"/>
              </a:xfrm>
              <a:prstGeom prst="ellipse">
                <a:avLst/>
              </a:prstGeom>
              <a:solidFill>
                <a:srgbClr val="00418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01" name="Oval 111"/>
              <p:cNvSpPr>
                <a:spLocks noChangeArrowheads="1"/>
              </p:cNvSpPr>
              <p:nvPr/>
            </p:nvSpPr>
            <p:spPr bwMode="auto">
              <a:xfrm>
                <a:off x="4335" y="1528"/>
                <a:ext cx="520" cy="434"/>
              </a:xfrm>
              <a:prstGeom prst="ellipse">
                <a:avLst/>
              </a:prstGeom>
              <a:solidFill>
                <a:srgbClr val="00428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02" name="Oval 112"/>
              <p:cNvSpPr>
                <a:spLocks noChangeArrowheads="1"/>
              </p:cNvSpPr>
              <p:nvPr/>
            </p:nvSpPr>
            <p:spPr bwMode="auto">
              <a:xfrm>
                <a:off x="4336" y="1529"/>
                <a:ext cx="517" cy="431"/>
              </a:xfrm>
              <a:prstGeom prst="ellipse">
                <a:avLst/>
              </a:prstGeom>
              <a:solidFill>
                <a:srgbClr val="00438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03" name="Oval 113"/>
              <p:cNvSpPr>
                <a:spLocks noChangeArrowheads="1"/>
              </p:cNvSpPr>
              <p:nvPr/>
            </p:nvSpPr>
            <p:spPr bwMode="auto">
              <a:xfrm>
                <a:off x="4338" y="1530"/>
                <a:ext cx="513" cy="430"/>
              </a:xfrm>
              <a:prstGeom prst="ellipse">
                <a:avLst/>
              </a:prstGeom>
              <a:solidFill>
                <a:srgbClr val="00468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04" name="Oval 114"/>
              <p:cNvSpPr>
                <a:spLocks noChangeArrowheads="1"/>
              </p:cNvSpPr>
              <p:nvPr/>
            </p:nvSpPr>
            <p:spPr bwMode="auto">
              <a:xfrm>
                <a:off x="4340" y="1532"/>
                <a:ext cx="510" cy="426"/>
              </a:xfrm>
              <a:prstGeom prst="ellipse">
                <a:avLst/>
              </a:prstGeom>
              <a:solidFill>
                <a:srgbClr val="00478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05" name="Oval 115"/>
              <p:cNvSpPr>
                <a:spLocks noChangeArrowheads="1"/>
              </p:cNvSpPr>
              <p:nvPr/>
            </p:nvSpPr>
            <p:spPr bwMode="auto">
              <a:xfrm>
                <a:off x="4341" y="1533"/>
                <a:ext cx="507" cy="423"/>
              </a:xfrm>
              <a:prstGeom prst="ellipse">
                <a:avLst/>
              </a:prstGeom>
              <a:solidFill>
                <a:srgbClr val="00488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06" name="Oval 116"/>
              <p:cNvSpPr>
                <a:spLocks noChangeArrowheads="1"/>
              </p:cNvSpPr>
              <p:nvPr/>
            </p:nvSpPr>
            <p:spPr bwMode="auto">
              <a:xfrm>
                <a:off x="4343" y="1534"/>
                <a:ext cx="504" cy="422"/>
              </a:xfrm>
              <a:prstGeom prst="ellipse">
                <a:avLst/>
              </a:prstGeom>
              <a:solidFill>
                <a:srgbClr val="004B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07" name="Oval 117"/>
              <p:cNvSpPr>
                <a:spLocks noChangeArrowheads="1"/>
              </p:cNvSpPr>
              <p:nvPr/>
            </p:nvSpPr>
            <p:spPr bwMode="auto">
              <a:xfrm>
                <a:off x="4344" y="1536"/>
                <a:ext cx="501" cy="418"/>
              </a:xfrm>
              <a:prstGeom prst="ellipse">
                <a:avLst/>
              </a:prstGeom>
              <a:solidFill>
                <a:srgbClr val="004C9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08" name="Oval 118"/>
              <p:cNvSpPr>
                <a:spLocks noChangeArrowheads="1"/>
              </p:cNvSpPr>
              <p:nvPr/>
            </p:nvSpPr>
            <p:spPr bwMode="auto">
              <a:xfrm>
                <a:off x="4346" y="1537"/>
                <a:ext cx="497" cy="415"/>
              </a:xfrm>
              <a:prstGeom prst="ellipse">
                <a:avLst/>
              </a:prstGeom>
              <a:solidFill>
                <a:srgbClr val="004D9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09" name="Oval 119"/>
              <p:cNvSpPr>
                <a:spLocks noChangeArrowheads="1"/>
              </p:cNvSpPr>
              <p:nvPr/>
            </p:nvSpPr>
            <p:spPr bwMode="auto">
              <a:xfrm>
                <a:off x="4348" y="1538"/>
                <a:ext cx="494" cy="414"/>
              </a:xfrm>
              <a:prstGeom prst="ellipse">
                <a:avLst/>
              </a:prstGeom>
              <a:solidFill>
                <a:srgbClr val="00509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10" name="Oval 120"/>
              <p:cNvSpPr>
                <a:spLocks noChangeArrowheads="1"/>
              </p:cNvSpPr>
              <p:nvPr/>
            </p:nvSpPr>
            <p:spPr bwMode="auto">
              <a:xfrm>
                <a:off x="4349" y="1540"/>
                <a:ext cx="491" cy="410"/>
              </a:xfrm>
              <a:prstGeom prst="ellipse">
                <a:avLst/>
              </a:prstGeom>
              <a:solidFill>
                <a:srgbClr val="0051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11" name="Oval 121"/>
              <p:cNvSpPr>
                <a:spLocks noChangeArrowheads="1"/>
              </p:cNvSpPr>
              <p:nvPr/>
            </p:nvSpPr>
            <p:spPr bwMode="auto">
              <a:xfrm>
                <a:off x="4351" y="1541"/>
                <a:ext cx="488" cy="407"/>
              </a:xfrm>
              <a:prstGeom prst="ellipse">
                <a:avLst/>
              </a:prstGeom>
              <a:solidFill>
                <a:srgbClr val="0053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12" name="Oval 122"/>
              <p:cNvSpPr>
                <a:spLocks noChangeArrowheads="1"/>
              </p:cNvSpPr>
              <p:nvPr/>
            </p:nvSpPr>
            <p:spPr bwMode="auto">
              <a:xfrm>
                <a:off x="4353" y="1542"/>
                <a:ext cx="484" cy="406"/>
              </a:xfrm>
              <a:prstGeom prst="ellipse">
                <a:avLst/>
              </a:prstGeom>
              <a:solidFill>
                <a:srgbClr val="00559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13" name="Oval 123"/>
              <p:cNvSpPr>
                <a:spLocks noChangeArrowheads="1"/>
              </p:cNvSpPr>
              <p:nvPr/>
            </p:nvSpPr>
            <p:spPr bwMode="auto">
              <a:xfrm>
                <a:off x="4354" y="1544"/>
                <a:ext cx="481" cy="402"/>
              </a:xfrm>
              <a:prstGeom prst="ellipse">
                <a:avLst/>
              </a:prstGeom>
              <a:solidFill>
                <a:srgbClr val="00579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14" name="Oval 124"/>
              <p:cNvSpPr>
                <a:spLocks noChangeArrowheads="1"/>
              </p:cNvSpPr>
              <p:nvPr/>
            </p:nvSpPr>
            <p:spPr bwMode="auto">
              <a:xfrm>
                <a:off x="4356" y="1545"/>
                <a:ext cx="478" cy="399"/>
              </a:xfrm>
              <a:prstGeom prst="ellipse">
                <a:avLst/>
              </a:prstGeom>
              <a:solidFill>
                <a:srgbClr val="00589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15" name="Oval 125"/>
              <p:cNvSpPr>
                <a:spLocks noChangeArrowheads="1"/>
              </p:cNvSpPr>
              <p:nvPr/>
            </p:nvSpPr>
            <p:spPr bwMode="auto">
              <a:xfrm>
                <a:off x="4357" y="1547"/>
                <a:ext cx="475" cy="397"/>
              </a:xfrm>
              <a:prstGeom prst="ellipse">
                <a:avLst/>
              </a:prstGeom>
              <a:solidFill>
                <a:srgbClr val="005B9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16" name="Oval 126"/>
              <p:cNvSpPr>
                <a:spLocks noChangeArrowheads="1"/>
              </p:cNvSpPr>
              <p:nvPr/>
            </p:nvSpPr>
            <p:spPr bwMode="auto">
              <a:xfrm>
                <a:off x="4359" y="1548"/>
                <a:ext cx="472" cy="394"/>
              </a:xfrm>
              <a:prstGeom prst="ellipse">
                <a:avLst/>
              </a:prstGeom>
              <a:solidFill>
                <a:srgbClr val="005C9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17" name="Oval 127"/>
              <p:cNvSpPr>
                <a:spLocks noChangeArrowheads="1"/>
              </p:cNvSpPr>
              <p:nvPr/>
            </p:nvSpPr>
            <p:spPr bwMode="auto">
              <a:xfrm>
                <a:off x="4361" y="1549"/>
                <a:ext cx="468" cy="391"/>
              </a:xfrm>
              <a:prstGeom prst="ellipse">
                <a:avLst/>
              </a:prstGeom>
              <a:solidFill>
                <a:srgbClr val="005D9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18" name="Oval 128"/>
              <p:cNvSpPr>
                <a:spLocks noChangeArrowheads="1"/>
              </p:cNvSpPr>
              <p:nvPr/>
            </p:nvSpPr>
            <p:spPr bwMode="auto">
              <a:xfrm>
                <a:off x="4362" y="1551"/>
                <a:ext cx="466" cy="389"/>
              </a:xfrm>
              <a:prstGeom prst="ellipse">
                <a:avLst/>
              </a:prstGeom>
              <a:solidFill>
                <a:srgbClr val="00609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19" name="Oval 129"/>
              <p:cNvSpPr>
                <a:spLocks noChangeArrowheads="1"/>
              </p:cNvSpPr>
              <p:nvPr/>
            </p:nvSpPr>
            <p:spPr bwMode="auto">
              <a:xfrm>
                <a:off x="4364" y="1552"/>
                <a:ext cx="462" cy="387"/>
              </a:xfrm>
              <a:prstGeom prst="ellipse">
                <a:avLst/>
              </a:prstGeom>
              <a:solidFill>
                <a:srgbClr val="0061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20" name="Oval 130"/>
              <p:cNvSpPr>
                <a:spLocks noChangeArrowheads="1"/>
              </p:cNvSpPr>
              <p:nvPr/>
            </p:nvSpPr>
            <p:spPr bwMode="auto">
              <a:xfrm>
                <a:off x="4365" y="1553"/>
                <a:ext cx="460" cy="384"/>
              </a:xfrm>
              <a:prstGeom prst="ellipse">
                <a:avLst/>
              </a:prstGeom>
              <a:solidFill>
                <a:srgbClr val="0063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21" name="Oval 131"/>
              <p:cNvSpPr>
                <a:spLocks noChangeArrowheads="1"/>
              </p:cNvSpPr>
              <p:nvPr/>
            </p:nvSpPr>
            <p:spPr bwMode="auto">
              <a:xfrm>
                <a:off x="4367" y="1555"/>
                <a:ext cx="456" cy="381"/>
              </a:xfrm>
              <a:prstGeom prst="ellipse">
                <a:avLst/>
              </a:prstGeom>
              <a:solidFill>
                <a:srgbClr val="0064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22" name="Oval 132"/>
              <p:cNvSpPr>
                <a:spLocks noChangeArrowheads="1"/>
              </p:cNvSpPr>
              <p:nvPr/>
            </p:nvSpPr>
            <p:spPr bwMode="auto">
              <a:xfrm>
                <a:off x="4369" y="1556"/>
                <a:ext cx="453" cy="379"/>
              </a:xfrm>
              <a:prstGeom prst="ellipse">
                <a:avLst/>
              </a:prstGeom>
              <a:solidFill>
                <a:srgbClr val="00679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23" name="Oval 133"/>
              <p:cNvSpPr>
                <a:spLocks noChangeArrowheads="1"/>
              </p:cNvSpPr>
              <p:nvPr/>
            </p:nvSpPr>
            <p:spPr bwMode="auto">
              <a:xfrm>
                <a:off x="4370" y="1557"/>
                <a:ext cx="450" cy="376"/>
              </a:xfrm>
              <a:prstGeom prst="ellipse">
                <a:avLst/>
              </a:prstGeom>
              <a:solidFill>
                <a:srgbClr val="00689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24" name="Oval 134"/>
              <p:cNvSpPr>
                <a:spLocks noChangeArrowheads="1"/>
              </p:cNvSpPr>
              <p:nvPr/>
            </p:nvSpPr>
            <p:spPr bwMode="auto">
              <a:xfrm>
                <a:off x="4372" y="1559"/>
                <a:ext cx="446" cy="373"/>
              </a:xfrm>
              <a:prstGeom prst="ellipse">
                <a:avLst/>
              </a:prstGeom>
              <a:solidFill>
                <a:srgbClr val="006A9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25" name="Oval 135"/>
              <p:cNvSpPr>
                <a:spLocks noChangeArrowheads="1"/>
              </p:cNvSpPr>
              <p:nvPr/>
            </p:nvSpPr>
            <p:spPr bwMode="auto">
              <a:xfrm>
                <a:off x="4373" y="1560"/>
                <a:ext cx="444" cy="371"/>
              </a:xfrm>
              <a:prstGeom prst="ellipse">
                <a:avLst/>
              </a:prstGeom>
              <a:solidFill>
                <a:srgbClr val="006C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26" name="Oval 136"/>
              <p:cNvSpPr>
                <a:spLocks noChangeArrowheads="1"/>
              </p:cNvSpPr>
              <p:nvPr/>
            </p:nvSpPr>
            <p:spPr bwMode="auto">
              <a:xfrm>
                <a:off x="4375" y="1561"/>
                <a:ext cx="440" cy="368"/>
              </a:xfrm>
              <a:prstGeom prst="ellipse">
                <a:avLst/>
              </a:prstGeom>
              <a:solidFill>
                <a:srgbClr val="006E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27" name="Oval 137"/>
              <p:cNvSpPr>
                <a:spLocks noChangeArrowheads="1"/>
              </p:cNvSpPr>
              <p:nvPr/>
            </p:nvSpPr>
            <p:spPr bwMode="auto">
              <a:xfrm>
                <a:off x="4377" y="1563"/>
                <a:ext cx="437" cy="365"/>
              </a:xfrm>
              <a:prstGeom prst="ellipse">
                <a:avLst/>
              </a:prstGeom>
              <a:solidFill>
                <a:srgbClr val="006FA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28" name="Oval 138"/>
              <p:cNvSpPr>
                <a:spLocks noChangeArrowheads="1"/>
              </p:cNvSpPr>
              <p:nvPr/>
            </p:nvSpPr>
            <p:spPr bwMode="auto">
              <a:xfrm>
                <a:off x="4378" y="1564"/>
                <a:ext cx="434" cy="363"/>
              </a:xfrm>
              <a:prstGeom prst="ellipse">
                <a:avLst/>
              </a:prstGeom>
              <a:solidFill>
                <a:srgbClr val="0072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29" name="Oval 139"/>
              <p:cNvSpPr>
                <a:spLocks noChangeArrowheads="1"/>
              </p:cNvSpPr>
              <p:nvPr/>
            </p:nvSpPr>
            <p:spPr bwMode="auto">
              <a:xfrm>
                <a:off x="4380" y="1565"/>
                <a:ext cx="430" cy="360"/>
              </a:xfrm>
              <a:prstGeom prst="ellipse">
                <a:avLst/>
              </a:prstGeom>
              <a:solidFill>
                <a:srgbClr val="0073A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30" name="Oval 140"/>
              <p:cNvSpPr>
                <a:spLocks noChangeArrowheads="1"/>
              </p:cNvSpPr>
              <p:nvPr/>
            </p:nvSpPr>
            <p:spPr bwMode="auto">
              <a:xfrm>
                <a:off x="4381" y="1567"/>
                <a:ext cx="428" cy="357"/>
              </a:xfrm>
              <a:prstGeom prst="ellipse">
                <a:avLst/>
              </a:prstGeom>
              <a:solidFill>
                <a:srgbClr val="0074A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31" name="Oval 141"/>
              <p:cNvSpPr>
                <a:spLocks noChangeArrowheads="1"/>
              </p:cNvSpPr>
              <p:nvPr/>
            </p:nvSpPr>
            <p:spPr bwMode="auto">
              <a:xfrm>
                <a:off x="4383" y="1568"/>
                <a:ext cx="424" cy="355"/>
              </a:xfrm>
              <a:prstGeom prst="ellipse">
                <a:avLst/>
              </a:prstGeom>
              <a:solidFill>
                <a:srgbClr val="0077A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32" name="Oval 142"/>
              <p:cNvSpPr>
                <a:spLocks noChangeArrowheads="1"/>
              </p:cNvSpPr>
              <p:nvPr/>
            </p:nvSpPr>
            <p:spPr bwMode="auto">
              <a:xfrm>
                <a:off x="4385" y="1569"/>
                <a:ext cx="421" cy="352"/>
              </a:xfrm>
              <a:prstGeom prst="ellipse">
                <a:avLst/>
              </a:prstGeom>
              <a:solidFill>
                <a:srgbClr val="0079A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33" name="Oval 143"/>
              <p:cNvSpPr>
                <a:spLocks noChangeArrowheads="1"/>
              </p:cNvSpPr>
              <p:nvPr/>
            </p:nvSpPr>
            <p:spPr bwMode="auto">
              <a:xfrm>
                <a:off x="4386" y="1571"/>
                <a:ext cx="418" cy="349"/>
              </a:xfrm>
              <a:prstGeom prst="ellipse">
                <a:avLst/>
              </a:prstGeom>
              <a:solidFill>
                <a:srgbClr val="007AA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34" name="Oval 144"/>
              <p:cNvSpPr>
                <a:spLocks noChangeArrowheads="1"/>
              </p:cNvSpPr>
              <p:nvPr/>
            </p:nvSpPr>
            <p:spPr bwMode="auto">
              <a:xfrm>
                <a:off x="4388" y="1572"/>
                <a:ext cx="414" cy="347"/>
              </a:xfrm>
              <a:prstGeom prst="ellipse">
                <a:avLst/>
              </a:prstGeom>
              <a:solidFill>
                <a:srgbClr val="007DA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35" name="Oval 145"/>
              <p:cNvSpPr>
                <a:spLocks noChangeArrowheads="1"/>
              </p:cNvSpPr>
              <p:nvPr/>
            </p:nvSpPr>
            <p:spPr bwMode="auto">
              <a:xfrm>
                <a:off x="4390" y="1573"/>
                <a:ext cx="411" cy="344"/>
              </a:xfrm>
              <a:prstGeom prst="ellipse">
                <a:avLst/>
              </a:prstGeom>
              <a:solidFill>
                <a:srgbClr val="007E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36" name="Oval 146"/>
              <p:cNvSpPr>
                <a:spLocks noChangeArrowheads="1"/>
              </p:cNvSpPr>
              <p:nvPr/>
            </p:nvSpPr>
            <p:spPr bwMode="auto">
              <a:xfrm>
                <a:off x="4391" y="1575"/>
                <a:ext cx="408" cy="341"/>
              </a:xfrm>
              <a:prstGeom prst="ellipse">
                <a:avLst/>
              </a:prstGeom>
              <a:solidFill>
                <a:srgbClr val="007FA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37" name="Oval 147"/>
              <p:cNvSpPr>
                <a:spLocks noChangeArrowheads="1"/>
              </p:cNvSpPr>
              <p:nvPr/>
            </p:nvSpPr>
            <p:spPr bwMode="auto">
              <a:xfrm>
                <a:off x="4393" y="1576"/>
                <a:ext cx="405" cy="339"/>
              </a:xfrm>
              <a:prstGeom prst="ellipse">
                <a:avLst/>
              </a:prstGeom>
              <a:solidFill>
                <a:srgbClr val="0082A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38" name="Oval 148"/>
              <p:cNvSpPr>
                <a:spLocks noChangeArrowheads="1"/>
              </p:cNvSpPr>
              <p:nvPr/>
            </p:nvSpPr>
            <p:spPr bwMode="auto">
              <a:xfrm>
                <a:off x="4394" y="1577"/>
                <a:ext cx="402" cy="336"/>
              </a:xfrm>
              <a:prstGeom prst="ellipse">
                <a:avLst/>
              </a:prstGeom>
              <a:solidFill>
                <a:srgbClr val="0083A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39" name="Oval 149"/>
              <p:cNvSpPr>
                <a:spLocks noChangeArrowheads="1"/>
              </p:cNvSpPr>
              <p:nvPr/>
            </p:nvSpPr>
            <p:spPr bwMode="auto">
              <a:xfrm>
                <a:off x="4396" y="1579"/>
                <a:ext cx="398" cy="333"/>
              </a:xfrm>
              <a:prstGeom prst="ellipse">
                <a:avLst/>
              </a:prstGeom>
              <a:solidFill>
                <a:srgbClr val="0085A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40" name="Oval 150"/>
              <p:cNvSpPr>
                <a:spLocks noChangeArrowheads="1"/>
              </p:cNvSpPr>
              <p:nvPr/>
            </p:nvSpPr>
            <p:spPr bwMode="auto">
              <a:xfrm>
                <a:off x="4398" y="1580"/>
                <a:ext cx="395" cy="331"/>
              </a:xfrm>
              <a:prstGeom prst="ellipse">
                <a:avLst/>
              </a:prstGeom>
              <a:solidFill>
                <a:srgbClr val="0087A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41" name="Oval 151"/>
              <p:cNvSpPr>
                <a:spLocks noChangeArrowheads="1"/>
              </p:cNvSpPr>
              <p:nvPr/>
            </p:nvSpPr>
            <p:spPr bwMode="auto">
              <a:xfrm>
                <a:off x="4399" y="1581"/>
                <a:ext cx="392" cy="328"/>
              </a:xfrm>
              <a:prstGeom prst="ellipse">
                <a:avLst/>
              </a:prstGeom>
              <a:solidFill>
                <a:srgbClr val="0089A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42" name="Oval 152"/>
              <p:cNvSpPr>
                <a:spLocks noChangeArrowheads="1"/>
              </p:cNvSpPr>
              <p:nvPr/>
            </p:nvSpPr>
            <p:spPr bwMode="auto">
              <a:xfrm>
                <a:off x="4401" y="1583"/>
                <a:ext cx="388" cy="325"/>
              </a:xfrm>
              <a:prstGeom prst="ellipse">
                <a:avLst/>
              </a:prstGeom>
              <a:solidFill>
                <a:srgbClr val="008A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43" name="Oval 153"/>
              <p:cNvSpPr>
                <a:spLocks noChangeArrowheads="1"/>
              </p:cNvSpPr>
              <p:nvPr/>
            </p:nvSpPr>
            <p:spPr bwMode="auto">
              <a:xfrm>
                <a:off x="4402" y="1584"/>
                <a:ext cx="386" cy="322"/>
              </a:xfrm>
              <a:prstGeom prst="ellipse">
                <a:avLst/>
              </a:prstGeom>
              <a:solidFill>
                <a:srgbClr val="008CB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44" name="Oval 154"/>
              <p:cNvSpPr>
                <a:spLocks noChangeArrowheads="1"/>
              </p:cNvSpPr>
              <p:nvPr/>
            </p:nvSpPr>
            <p:spPr bwMode="auto">
              <a:xfrm>
                <a:off x="4404" y="1585"/>
                <a:ext cx="382" cy="320"/>
              </a:xfrm>
              <a:prstGeom prst="ellipse">
                <a:avLst/>
              </a:prstGeom>
              <a:solidFill>
                <a:srgbClr val="008EB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45" name="Oval 155"/>
              <p:cNvSpPr>
                <a:spLocks noChangeArrowheads="1"/>
              </p:cNvSpPr>
              <p:nvPr/>
            </p:nvSpPr>
            <p:spPr bwMode="auto">
              <a:xfrm>
                <a:off x="4406" y="1587"/>
                <a:ext cx="379" cy="317"/>
              </a:xfrm>
              <a:prstGeom prst="ellipse">
                <a:avLst/>
              </a:prstGeom>
              <a:solidFill>
                <a:srgbClr val="0090B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46" name="Oval 156"/>
              <p:cNvSpPr>
                <a:spLocks noChangeArrowheads="1"/>
              </p:cNvSpPr>
              <p:nvPr/>
            </p:nvSpPr>
            <p:spPr bwMode="auto">
              <a:xfrm>
                <a:off x="4407" y="1588"/>
                <a:ext cx="376" cy="314"/>
              </a:xfrm>
              <a:prstGeom prst="ellipse">
                <a:avLst/>
              </a:prstGeom>
              <a:solidFill>
                <a:srgbClr val="0091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47" name="Oval 157"/>
              <p:cNvSpPr>
                <a:spLocks noChangeArrowheads="1"/>
              </p:cNvSpPr>
              <p:nvPr/>
            </p:nvSpPr>
            <p:spPr bwMode="auto">
              <a:xfrm>
                <a:off x="4409" y="1589"/>
                <a:ext cx="372" cy="312"/>
              </a:xfrm>
              <a:prstGeom prst="ellipse">
                <a:avLst/>
              </a:prstGeom>
              <a:solidFill>
                <a:srgbClr val="0094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48" name="Oval 158"/>
              <p:cNvSpPr>
                <a:spLocks noChangeArrowheads="1"/>
              </p:cNvSpPr>
              <p:nvPr/>
            </p:nvSpPr>
            <p:spPr bwMode="auto">
              <a:xfrm>
                <a:off x="4410" y="1591"/>
                <a:ext cx="370" cy="309"/>
              </a:xfrm>
              <a:prstGeom prst="ellipse">
                <a:avLst/>
              </a:prstGeom>
              <a:solidFill>
                <a:srgbClr val="0095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49" name="Oval 159"/>
              <p:cNvSpPr>
                <a:spLocks noChangeArrowheads="1"/>
              </p:cNvSpPr>
              <p:nvPr/>
            </p:nvSpPr>
            <p:spPr bwMode="auto">
              <a:xfrm>
                <a:off x="4412" y="1592"/>
                <a:ext cx="366" cy="306"/>
              </a:xfrm>
              <a:prstGeom prst="ellipse">
                <a:avLst/>
              </a:prstGeom>
              <a:solidFill>
                <a:srgbClr val="0096B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50" name="Oval 160"/>
              <p:cNvSpPr>
                <a:spLocks noChangeArrowheads="1"/>
              </p:cNvSpPr>
              <p:nvPr/>
            </p:nvSpPr>
            <p:spPr bwMode="auto">
              <a:xfrm>
                <a:off x="4414" y="1593"/>
                <a:ext cx="363" cy="304"/>
              </a:xfrm>
              <a:prstGeom prst="ellipse">
                <a:avLst/>
              </a:prstGeom>
              <a:solidFill>
                <a:srgbClr val="0099B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51" name="Oval 161"/>
              <p:cNvSpPr>
                <a:spLocks noChangeArrowheads="1"/>
              </p:cNvSpPr>
              <p:nvPr/>
            </p:nvSpPr>
            <p:spPr bwMode="auto">
              <a:xfrm>
                <a:off x="4415" y="1595"/>
                <a:ext cx="360" cy="301"/>
              </a:xfrm>
              <a:prstGeom prst="ellipse">
                <a:avLst/>
              </a:prstGeom>
              <a:solidFill>
                <a:srgbClr val="009AB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52" name="Oval 162"/>
              <p:cNvSpPr>
                <a:spLocks noChangeArrowheads="1"/>
              </p:cNvSpPr>
              <p:nvPr/>
            </p:nvSpPr>
            <p:spPr bwMode="auto">
              <a:xfrm>
                <a:off x="4417" y="1596"/>
                <a:ext cx="356" cy="298"/>
              </a:xfrm>
              <a:prstGeom prst="ellipse">
                <a:avLst/>
              </a:prstGeom>
              <a:solidFill>
                <a:srgbClr val="009BB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53" name="Oval 163"/>
              <p:cNvSpPr>
                <a:spLocks noChangeArrowheads="1"/>
              </p:cNvSpPr>
              <p:nvPr/>
            </p:nvSpPr>
            <p:spPr bwMode="auto">
              <a:xfrm>
                <a:off x="4419" y="1597"/>
                <a:ext cx="353" cy="296"/>
              </a:xfrm>
              <a:prstGeom prst="ellipse">
                <a:avLst/>
              </a:prstGeom>
              <a:solidFill>
                <a:srgbClr val="009EB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54" name="Oval 164"/>
              <p:cNvSpPr>
                <a:spLocks noChangeArrowheads="1"/>
              </p:cNvSpPr>
              <p:nvPr/>
            </p:nvSpPr>
            <p:spPr bwMode="auto">
              <a:xfrm>
                <a:off x="4420" y="1599"/>
                <a:ext cx="350" cy="293"/>
              </a:xfrm>
              <a:prstGeom prst="ellipse">
                <a:avLst/>
              </a:prstGeom>
              <a:solidFill>
                <a:srgbClr val="009FB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55" name="Oval 165"/>
              <p:cNvSpPr>
                <a:spLocks noChangeArrowheads="1"/>
              </p:cNvSpPr>
              <p:nvPr/>
            </p:nvSpPr>
            <p:spPr bwMode="auto">
              <a:xfrm>
                <a:off x="4422" y="1600"/>
                <a:ext cx="347" cy="290"/>
              </a:xfrm>
              <a:prstGeom prst="ellipse">
                <a:avLst/>
              </a:prstGeom>
              <a:solidFill>
                <a:srgbClr val="00A1B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56" name="Oval 166"/>
              <p:cNvSpPr>
                <a:spLocks noChangeArrowheads="1"/>
              </p:cNvSpPr>
              <p:nvPr/>
            </p:nvSpPr>
            <p:spPr bwMode="auto">
              <a:xfrm>
                <a:off x="4423" y="1601"/>
                <a:ext cx="344" cy="288"/>
              </a:xfrm>
              <a:prstGeom prst="ellipse">
                <a:avLst/>
              </a:prstGeom>
              <a:solidFill>
                <a:srgbClr val="00A3B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57" name="Oval 167"/>
              <p:cNvSpPr>
                <a:spLocks noChangeArrowheads="1"/>
              </p:cNvSpPr>
              <p:nvPr/>
            </p:nvSpPr>
            <p:spPr bwMode="auto">
              <a:xfrm>
                <a:off x="4425" y="1603"/>
                <a:ext cx="340" cy="285"/>
              </a:xfrm>
              <a:prstGeom prst="ellipse">
                <a:avLst/>
              </a:prstGeom>
              <a:solidFill>
                <a:srgbClr val="00A4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58" name="Oval 168"/>
              <p:cNvSpPr>
                <a:spLocks noChangeArrowheads="1"/>
              </p:cNvSpPr>
              <p:nvPr/>
            </p:nvSpPr>
            <p:spPr bwMode="auto">
              <a:xfrm>
                <a:off x="4427" y="1604"/>
                <a:ext cx="337" cy="282"/>
              </a:xfrm>
              <a:prstGeom prst="ellipse">
                <a:avLst/>
              </a:prstGeom>
              <a:solidFill>
                <a:srgbClr val="00A6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59" name="Oval 169"/>
              <p:cNvSpPr>
                <a:spLocks noChangeArrowheads="1"/>
              </p:cNvSpPr>
              <p:nvPr/>
            </p:nvSpPr>
            <p:spPr bwMode="auto">
              <a:xfrm>
                <a:off x="4428" y="1605"/>
                <a:ext cx="334" cy="280"/>
              </a:xfrm>
              <a:prstGeom prst="ellipse">
                <a:avLst/>
              </a:prstGeom>
              <a:solidFill>
                <a:srgbClr val="00A8C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60" name="Oval 170"/>
              <p:cNvSpPr>
                <a:spLocks noChangeArrowheads="1"/>
              </p:cNvSpPr>
              <p:nvPr/>
            </p:nvSpPr>
            <p:spPr bwMode="auto">
              <a:xfrm>
                <a:off x="4430" y="1607"/>
                <a:ext cx="330" cy="277"/>
              </a:xfrm>
              <a:prstGeom prst="ellipse">
                <a:avLst/>
              </a:prstGeom>
              <a:solidFill>
                <a:srgbClr val="00A9C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61" name="Oval 171"/>
              <p:cNvSpPr>
                <a:spLocks noChangeArrowheads="1"/>
              </p:cNvSpPr>
              <p:nvPr/>
            </p:nvSpPr>
            <p:spPr bwMode="auto">
              <a:xfrm>
                <a:off x="4431" y="1609"/>
                <a:ext cx="328" cy="273"/>
              </a:xfrm>
              <a:prstGeom prst="ellipse">
                <a:avLst/>
              </a:prstGeom>
              <a:solidFill>
                <a:srgbClr val="00ABC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62" name="Oval 172"/>
              <p:cNvSpPr>
                <a:spLocks noChangeArrowheads="1"/>
              </p:cNvSpPr>
              <p:nvPr/>
            </p:nvSpPr>
            <p:spPr bwMode="auto">
              <a:xfrm>
                <a:off x="4433" y="1609"/>
                <a:ext cx="324" cy="272"/>
              </a:xfrm>
              <a:prstGeom prst="ellipse">
                <a:avLst/>
              </a:prstGeom>
              <a:solidFill>
                <a:srgbClr val="00ADC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63" name="Oval 173"/>
              <p:cNvSpPr>
                <a:spLocks noChangeArrowheads="1"/>
              </p:cNvSpPr>
              <p:nvPr/>
            </p:nvSpPr>
            <p:spPr bwMode="auto">
              <a:xfrm>
                <a:off x="4435" y="1611"/>
                <a:ext cx="321" cy="269"/>
              </a:xfrm>
              <a:prstGeom prst="ellipse">
                <a:avLst/>
              </a:prstGeom>
              <a:solidFill>
                <a:srgbClr val="00AEC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64" name="Oval 174"/>
              <p:cNvSpPr>
                <a:spLocks noChangeArrowheads="1"/>
              </p:cNvSpPr>
              <p:nvPr/>
            </p:nvSpPr>
            <p:spPr bwMode="auto">
              <a:xfrm>
                <a:off x="4436" y="1613"/>
                <a:ext cx="318" cy="265"/>
              </a:xfrm>
              <a:prstGeom prst="ellipse">
                <a:avLst/>
              </a:prstGeom>
              <a:solidFill>
                <a:srgbClr val="00B0C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65" name="Oval 175"/>
              <p:cNvSpPr>
                <a:spLocks noChangeArrowheads="1"/>
              </p:cNvSpPr>
              <p:nvPr/>
            </p:nvSpPr>
            <p:spPr bwMode="auto">
              <a:xfrm>
                <a:off x="4438" y="1613"/>
                <a:ext cx="314" cy="264"/>
              </a:xfrm>
              <a:prstGeom prst="ellipse">
                <a:avLst/>
              </a:prstGeom>
              <a:solidFill>
                <a:srgbClr val="00B2C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66" name="Oval 176"/>
              <p:cNvSpPr>
                <a:spLocks noChangeArrowheads="1"/>
              </p:cNvSpPr>
              <p:nvPr/>
            </p:nvSpPr>
            <p:spPr bwMode="auto">
              <a:xfrm>
                <a:off x="4439" y="1615"/>
                <a:ext cx="312" cy="260"/>
              </a:xfrm>
              <a:prstGeom prst="ellipse">
                <a:avLst/>
              </a:prstGeom>
              <a:solidFill>
                <a:srgbClr val="00B3C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67" name="Oval 177"/>
              <p:cNvSpPr>
                <a:spLocks noChangeArrowheads="1"/>
              </p:cNvSpPr>
              <p:nvPr/>
            </p:nvSpPr>
            <p:spPr bwMode="auto">
              <a:xfrm>
                <a:off x="4441" y="1617"/>
                <a:ext cx="308" cy="257"/>
              </a:xfrm>
              <a:prstGeom prst="ellipse">
                <a:avLst/>
              </a:prstGeom>
              <a:solidFill>
                <a:srgbClr val="00B4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68" name="Oval 178"/>
              <p:cNvSpPr>
                <a:spLocks noChangeArrowheads="1"/>
              </p:cNvSpPr>
              <p:nvPr/>
            </p:nvSpPr>
            <p:spPr bwMode="auto">
              <a:xfrm>
                <a:off x="4443" y="1617"/>
                <a:ext cx="305" cy="256"/>
              </a:xfrm>
              <a:prstGeom prst="ellipse">
                <a:avLst/>
              </a:prstGeom>
              <a:solidFill>
                <a:srgbClr val="00B6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69" name="Oval 179"/>
              <p:cNvSpPr>
                <a:spLocks noChangeArrowheads="1"/>
              </p:cNvSpPr>
              <p:nvPr/>
            </p:nvSpPr>
            <p:spPr bwMode="auto">
              <a:xfrm>
                <a:off x="4444" y="1619"/>
                <a:ext cx="302" cy="252"/>
              </a:xfrm>
              <a:prstGeom prst="ellipse">
                <a:avLst/>
              </a:prstGeom>
              <a:solidFill>
                <a:srgbClr val="00B8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70" name="Oval 180"/>
              <p:cNvSpPr>
                <a:spLocks noChangeArrowheads="1"/>
              </p:cNvSpPr>
              <p:nvPr/>
            </p:nvSpPr>
            <p:spPr bwMode="auto">
              <a:xfrm>
                <a:off x="4446" y="1621"/>
                <a:ext cx="298" cy="249"/>
              </a:xfrm>
              <a:prstGeom prst="ellipse">
                <a:avLst/>
              </a:prstGeom>
              <a:solidFill>
                <a:srgbClr val="00B9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71" name="Oval 181"/>
              <p:cNvSpPr>
                <a:spLocks noChangeArrowheads="1"/>
              </p:cNvSpPr>
              <p:nvPr/>
            </p:nvSpPr>
            <p:spPr bwMode="auto">
              <a:xfrm>
                <a:off x="4447" y="1621"/>
                <a:ext cx="296" cy="248"/>
              </a:xfrm>
              <a:prstGeom prst="ellipse">
                <a:avLst/>
              </a:prstGeom>
              <a:solidFill>
                <a:srgbClr val="00BAC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72" name="Oval 182"/>
              <p:cNvSpPr>
                <a:spLocks noChangeArrowheads="1"/>
              </p:cNvSpPr>
              <p:nvPr/>
            </p:nvSpPr>
            <p:spPr bwMode="auto">
              <a:xfrm>
                <a:off x="4449" y="1623"/>
                <a:ext cx="292" cy="244"/>
              </a:xfrm>
              <a:prstGeom prst="ellipse">
                <a:avLst/>
              </a:prstGeom>
              <a:solidFill>
                <a:srgbClr val="00BC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73" name="Oval 183"/>
              <p:cNvSpPr>
                <a:spLocks noChangeArrowheads="1"/>
              </p:cNvSpPr>
              <p:nvPr/>
            </p:nvSpPr>
            <p:spPr bwMode="auto">
              <a:xfrm>
                <a:off x="4451" y="1625"/>
                <a:ext cx="289" cy="241"/>
              </a:xfrm>
              <a:prstGeom prst="ellipse">
                <a:avLst/>
              </a:prstGeom>
              <a:solidFill>
                <a:srgbClr val="00BE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74" name="Oval 184"/>
              <p:cNvSpPr>
                <a:spLocks noChangeArrowheads="1"/>
              </p:cNvSpPr>
              <p:nvPr/>
            </p:nvSpPr>
            <p:spPr bwMode="auto">
              <a:xfrm>
                <a:off x="4452" y="1625"/>
                <a:ext cx="286" cy="240"/>
              </a:xfrm>
              <a:prstGeom prst="ellipse">
                <a:avLst/>
              </a:prstGeom>
              <a:solidFill>
                <a:srgbClr val="00BFD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75" name="Oval 185"/>
              <p:cNvSpPr>
                <a:spLocks noChangeArrowheads="1"/>
              </p:cNvSpPr>
              <p:nvPr/>
            </p:nvSpPr>
            <p:spPr bwMode="auto">
              <a:xfrm>
                <a:off x="4454" y="1627"/>
                <a:ext cx="282" cy="236"/>
              </a:xfrm>
              <a:prstGeom prst="ellipse">
                <a:avLst/>
              </a:prstGeom>
              <a:solidFill>
                <a:srgbClr val="00C1D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76" name="Oval 186"/>
              <p:cNvSpPr>
                <a:spLocks noChangeArrowheads="1"/>
              </p:cNvSpPr>
              <p:nvPr/>
            </p:nvSpPr>
            <p:spPr bwMode="auto">
              <a:xfrm>
                <a:off x="4456" y="1629"/>
                <a:ext cx="279" cy="233"/>
              </a:xfrm>
              <a:prstGeom prst="ellipse">
                <a:avLst/>
              </a:prstGeom>
              <a:solidFill>
                <a:srgbClr val="00C2D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77" name="Oval 187"/>
              <p:cNvSpPr>
                <a:spLocks noChangeArrowheads="1"/>
              </p:cNvSpPr>
              <p:nvPr/>
            </p:nvSpPr>
            <p:spPr bwMode="auto">
              <a:xfrm>
                <a:off x="4457" y="1629"/>
                <a:ext cx="276" cy="232"/>
              </a:xfrm>
              <a:prstGeom prst="ellipse">
                <a:avLst/>
              </a:prstGeom>
              <a:solidFill>
                <a:srgbClr val="00C3D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78" name="Oval 188"/>
              <p:cNvSpPr>
                <a:spLocks noChangeArrowheads="1"/>
              </p:cNvSpPr>
              <p:nvPr/>
            </p:nvSpPr>
            <p:spPr bwMode="auto">
              <a:xfrm>
                <a:off x="4459" y="1631"/>
                <a:ext cx="273" cy="228"/>
              </a:xfrm>
              <a:prstGeom prst="ellipse">
                <a:avLst/>
              </a:prstGeom>
              <a:solidFill>
                <a:srgbClr val="00C5D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79" name="Oval 189"/>
              <p:cNvSpPr>
                <a:spLocks noChangeArrowheads="1"/>
              </p:cNvSpPr>
              <p:nvPr/>
            </p:nvSpPr>
            <p:spPr bwMode="auto">
              <a:xfrm>
                <a:off x="4460" y="1633"/>
                <a:ext cx="270" cy="225"/>
              </a:xfrm>
              <a:prstGeom prst="ellipse">
                <a:avLst/>
              </a:prstGeom>
              <a:solidFill>
                <a:srgbClr val="00C6D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80" name="Oval 190"/>
              <p:cNvSpPr>
                <a:spLocks noChangeArrowheads="1"/>
              </p:cNvSpPr>
              <p:nvPr/>
            </p:nvSpPr>
            <p:spPr bwMode="auto">
              <a:xfrm>
                <a:off x="4462" y="1633"/>
                <a:ext cx="266" cy="224"/>
              </a:xfrm>
              <a:prstGeom prst="ellipse">
                <a:avLst/>
              </a:prstGeom>
              <a:solidFill>
                <a:srgbClr val="00C7D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81" name="Oval 191"/>
              <p:cNvSpPr>
                <a:spLocks noChangeArrowheads="1"/>
              </p:cNvSpPr>
              <p:nvPr/>
            </p:nvSpPr>
            <p:spPr bwMode="auto">
              <a:xfrm>
                <a:off x="4464" y="1635"/>
                <a:ext cx="263" cy="220"/>
              </a:xfrm>
              <a:prstGeom prst="ellipse">
                <a:avLst/>
              </a:prstGeom>
              <a:solidFill>
                <a:srgbClr val="00C9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82" name="Oval 192"/>
              <p:cNvSpPr>
                <a:spLocks noChangeArrowheads="1"/>
              </p:cNvSpPr>
              <p:nvPr/>
            </p:nvSpPr>
            <p:spPr bwMode="auto">
              <a:xfrm>
                <a:off x="4465" y="1637"/>
                <a:ext cx="260" cy="217"/>
              </a:xfrm>
              <a:prstGeom prst="ellipse">
                <a:avLst/>
              </a:prstGeom>
              <a:solidFill>
                <a:srgbClr val="00CAD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83" name="Oval 193"/>
              <p:cNvSpPr>
                <a:spLocks noChangeArrowheads="1"/>
              </p:cNvSpPr>
              <p:nvPr/>
            </p:nvSpPr>
            <p:spPr bwMode="auto">
              <a:xfrm>
                <a:off x="4467" y="1638"/>
                <a:ext cx="256" cy="215"/>
              </a:xfrm>
              <a:prstGeom prst="ellipse">
                <a:avLst/>
              </a:prstGeom>
              <a:solidFill>
                <a:srgbClr val="00CBD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84" name="Oval 194"/>
              <p:cNvSpPr>
                <a:spLocks noChangeArrowheads="1"/>
              </p:cNvSpPr>
              <p:nvPr/>
            </p:nvSpPr>
            <p:spPr bwMode="auto">
              <a:xfrm>
                <a:off x="4468" y="1639"/>
                <a:ext cx="254" cy="212"/>
              </a:xfrm>
              <a:prstGeom prst="ellipse">
                <a:avLst/>
              </a:prstGeom>
              <a:solidFill>
                <a:srgbClr val="00CDD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85" name="Oval 195"/>
              <p:cNvSpPr>
                <a:spLocks noChangeArrowheads="1"/>
              </p:cNvSpPr>
              <p:nvPr/>
            </p:nvSpPr>
            <p:spPr bwMode="auto">
              <a:xfrm>
                <a:off x="4470" y="1641"/>
                <a:ext cx="250" cy="209"/>
              </a:xfrm>
              <a:prstGeom prst="ellipse">
                <a:avLst/>
              </a:prstGeom>
              <a:solidFill>
                <a:srgbClr val="00CED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86" name="Oval 196"/>
              <p:cNvSpPr>
                <a:spLocks noChangeArrowheads="1"/>
              </p:cNvSpPr>
              <p:nvPr/>
            </p:nvSpPr>
            <p:spPr bwMode="auto">
              <a:xfrm>
                <a:off x="4472" y="1642"/>
                <a:ext cx="247" cy="206"/>
              </a:xfrm>
              <a:prstGeom prst="ellipse">
                <a:avLst/>
              </a:prstGeom>
              <a:solidFill>
                <a:srgbClr val="00CFD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87" name="Oval 197"/>
              <p:cNvSpPr>
                <a:spLocks noChangeArrowheads="1"/>
              </p:cNvSpPr>
              <p:nvPr/>
            </p:nvSpPr>
            <p:spPr bwMode="auto">
              <a:xfrm>
                <a:off x="4473" y="1643"/>
                <a:ext cx="244" cy="204"/>
              </a:xfrm>
              <a:prstGeom prst="ellipse">
                <a:avLst/>
              </a:prstGeom>
              <a:solidFill>
                <a:srgbClr val="00D1D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88" name="Oval 198"/>
              <p:cNvSpPr>
                <a:spLocks noChangeArrowheads="1"/>
              </p:cNvSpPr>
              <p:nvPr/>
            </p:nvSpPr>
            <p:spPr bwMode="auto">
              <a:xfrm>
                <a:off x="4475" y="1645"/>
                <a:ext cx="240" cy="201"/>
              </a:xfrm>
              <a:prstGeom prst="ellipse">
                <a:avLst/>
              </a:prstGeom>
              <a:solidFill>
                <a:srgbClr val="00D2D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89" name="Oval 199"/>
              <p:cNvSpPr>
                <a:spLocks noChangeArrowheads="1"/>
              </p:cNvSpPr>
              <p:nvPr/>
            </p:nvSpPr>
            <p:spPr bwMode="auto">
              <a:xfrm>
                <a:off x="4476" y="1646"/>
                <a:ext cx="238" cy="198"/>
              </a:xfrm>
              <a:prstGeom prst="ellipse">
                <a:avLst/>
              </a:prstGeom>
              <a:solidFill>
                <a:srgbClr val="00D3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90" name="Oval 200"/>
              <p:cNvSpPr>
                <a:spLocks noChangeArrowheads="1"/>
              </p:cNvSpPr>
              <p:nvPr/>
            </p:nvSpPr>
            <p:spPr bwMode="auto">
              <a:xfrm>
                <a:off x="4478" y="1647"/>
                <a:ext cx="234" cy="196"/>
              </a:xfrm>
              <a:prstGeom prst="ellipse">
                <a:avLst/>
              </a:prstGeom>
              <a:solidFill>
                <a:srgbClr val="00D5E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91" name="Oval 201"/>
              <p:cNvSpPr>
                <a:spLocks noChangeArrowheads="1"/>
              </p:cNvSpPr>
              <p:nvPr/>
            </p:nvSpPr>
            <p:spPr bwMode="auto">
              <a:xfrm>
                <a:off x="4480" y="1649"/>
                <a:ext cx="231" cy="193"/>
              </a:xfrm>
              <a:prstGeom prst="ellipse">
                <a:avLst/>
              </a:prstGeom>
              <a:solidFill>
                <a:srgbClr val="00D5E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92" name="Oval 202"/>
              <p:cNvSpPr>
                <a:spLocks noChangeArrowheads="1"/>
              </p:cNvSpPr>
              <p:nvPr/>
            </p:nvSpPr>
            <p:spPr bwMode="auto">
              <a:xfrm>
                <a:off x="4481" y="1650"/>
                <a:ext cx="228" cy="190"/>
              </a:xfrm>
              <a:prstGeom prst="ellipse">
                <a:avLst/>
              </a:prstGeom>
              <a:solidFill>
                <a:srgbClr val="00D6E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93" name="Oval 203"/>
              <p:cNvSpPr>
                <a:spLocks noChangeArrowheads="1"/>
              </p:cNvSpPr>
              <p:nvPr/>
            </p:nvSpPr>
            <p:spPr bwMode="auto">
              <a:xfrm>
                <a:off x="4483" y="1651"/>
                <a:ext cx="224" cy="188"/>
              </a:xfrm>
              <a:prstGeom prst="ellipse">
                <a:avLst/>
              </a:prstGeom>
              <a:solidFill>
                <a:srgbClr val="00D7E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94" name="Oval 204"/>
              <p:cNvSpPr>
                <a:spLocks noChangeArrowheads="1"/>
              </p:cNvSpPr>
              <p:nvPr/>
            </p:nvSpPr>
            <p:spPr bwMode="auto">
              <a:xfrm>
                <a:off x="4484" y="1653"/>
                <a:ext cx="222" cy="185"/>
              </a:xfrm>
              <a:prstGeom prst="ellipse">
                <a:avLst/>
              </a:prstGeom>
              <a:solidFill>
                <a:srgbClr val="00D9E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95" name="Oval 205"/>
              <p:cNvSpPr>
                <a:spLocks noChangeArrowheads="1"/>
              </p:cNvSpPr>
              <p:nvPr/>
            </p:nvSpPr>
            <p:spPr bwMode="auto">
              <a:xfrm>
                <a:off x="4486" y="1654"/>
                <a:ext cx="218" cy="182"/>
              </a:xfrm>
              <a:prstGeom prst="ellipse">
                <a:avLst/>
              </a:prstGeom>
              <a:solidFill>
                <a:srgbClr val="00DAE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96" name="Oval 206"/>
              <p:cNvSpPr>
                <a:spLocks noChangeArrowheads="1"/>
              </p:cNvSpPr>
              <p:nvPr/>
            </p:nvSpPr>
            <p:spPr bwMode="auto">
              <a:xfrm>
                <a:off x="4488" y="1655"/>
                <a:ext cx="215" cy="180"/>
              </a:xfrm>
              <a:prstGeom prst="ellipse">
                <a:avLst/>
              </a:prstGeom>
              <a:solidFill>
                <a:srgbClr val="00DBE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97" name="Oval 207"/>
              <p:cNvSpPr>
                <a:spLocks noChangeArrowheads="1"/>
              </p:cNvSpPr>
              <p:nvPr/>
            </p:nvSpPr>
            <p:spPr bwMode="auto">
              <a:xfrm>
                <a:off x="4489" y="1657"/>
                <a:ext cx="212" cy="177"/>
              </a:xfrm>
              <a:prstGeom prst="ellipse">
                <a:avLst/>
              </a:prstGeom>
              <a:solidFill>
                <a:srgbClr val="00DC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98" name="Oval 208"/>
              <p:cNvSpPr>
                <a:spLocks noChangeArrowheads="1"/>
              </p:cNvSpPr>
              <p:nvPr/>
            </p:nvSpPr>
            <p:spPr bwMode="auto">
              <a:xfrm>
                <a:off x="4491" y="1658"/>
                <a:ext cx="208" cy="174"/>
              </a:xfrm>
              <a:prstGeom prst="ellipse">
                <a:avLst/>
              </a:prstGeom>
              <a:solidFill>
                <a:srgbClr val="00DDE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199" name="Oval 209"/>
              <p:cNvSpPr>
                <a:spLocks noChangeArrowheads="1"/>
              </p:cNvSpPr>
              <p:nvPr/>
            </p:nvSpPr>
            <p:spPr bwMode="auto">
              <a:xfrm>
                <a:off x="4493" y="1659"/>
                <a:ext cx="205" cy="172"/>
              </a:xfrm>
              <a:prstGeom prst="ellipse">
                <a:avLst/>
              </a:prstGeom>
              <a:solidFill>
                <a:srgbClr val="00DEE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00" name="Oval 210"/>
              <p:cNvSpPr>
                <a:spLocks noChangeArrowheads="1"/>
              </p:cNvSpPr>
              <p:nvPr/>
            </p:nvSpPr>
            <p:spPr bwMode="auto">
              <a:xfrm>
                <a:off x="4494" y="1661"/>
                <a:ext cx="202" cy="169"/>
              </a:xfrm>
              <a:prstGeom prst="ellipse">
                <a:avLst/>
              </a:prstGeom>
              <a:solidFill>
                <a:srgbClr val="00DFE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01" name="Oval 211"/>
              <p:cNvSpPr>
                <a:spLocks noChangeArrowheads="1"/>
              </p:cNvSpPr>
              <p:nvPr/>
            </p:nvSpPr>
            <p:spPr bwMode="auto">
              <a:xfrm>
                <a:off x="4496" y="1662"/>
                <a:ext cx="199" cy="166"/>
              </a:xfrm>
              <a:prstGeom prst="ellipse">
                <a:avLst/>
              </a:prstGeom>
              <a:solidFill>
                <a:srgbClr val="00E0E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02" name="Oval 212"/>
              <p:cNvSpPr>
                <a:spLocks noChangeArrowheads="1"/>
              </p:cNvSpPr>
              <p:nvPr/>
            </p:nvSpPr>
            <p:spPr bwMode="auto">
              <a:xfrm>
                <a:off x="4497" y="1663"/>
                <a:ext cx="196" cy="164"/>
              </a:xfrm>
              <a:prstGeom prst="ellipse">
                <a:avLst/>
              </a:prstGeom>
              <a:solidFill>
                <a:srgbClr val="00E1E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03" name="Oval 213"/>
              <p:cNvSpPr>
                <a:spLocks noChangeArrowheads="1"/>
              </p:cNvSpPr>
              <p:nvPr/>
            </p:nvSpPr>
            <p:spPr bwMode="auto">
              <a:xfrm>
                <a:off x="4499" y="1665"/>
                <a:ext cx="192" cy="161"/>
              </a:xfrm>
              <a:prstGeom prst="ellipse">
                <a:avLst/>
              </a:prstGeom>
              <a:solidFill>
                <a:srgbClr val="00E2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04" name="Oval 214"/>
              <p:cNvSpPr>
                <a:spLocks noChangeArrowheads="1"/>
              </p:cNvSpPr>
              <p:nvPr/>
            </p:nvSpPr>
            <p:spPr bwMode="auto">
              <a:xfrm>
                <a:off x="4501" y="1666"/>
                <a:ext cx="189" cy="158"/>
              </a:xfrm>
              <a:prstGeom prst="ellipse">
                <a:avLst/>
              </a:prstGeom>
              <a:solidFill>
                <a:srgbClr val="00E3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05" name="Oval 215"/>
              <p:cNvSpPr>
                <a:spLocks noChangeArrowheads="1"/>
              </p:cNvSpPr>
              <p:nvPr/>
            </p:nvSpPr>
            <p:spPr bwMode="auto">
              <a:xfrm>
                <a:off x="4502" y="1667"/>
                <a:ext cx="186" cy="156"/>
              </a:xfrm>
              <a:prstGeom prst="ellipse">
                <a:avLst/>
              </a:prstGeom>
              <a:solidFill>
                <a:srgbClr val="00E4E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06" name="Oval 216"/>
              <p:cNvSpPr>
                <a:spLocks noChangeArrowheads="1"/>
              </p:cNvSpPr>
              <p:nvPr/>
            </p:nvSpPr>
            <p:spPr bwMode="auto">
              <a:xfrm>
                <a:off x="4504" y="1669"/>
                <a:ext cx="182" cy="153"/>
              </a:xfrm>
              <a:prstGeom prst="ellipse">
                <a:avLst/>
              </a:prstGeom>
              <a:solidFill>
                <a:srgbClr val="00E5E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07" name="Oval 217"/>
              <p:cNvSpPr>
                <a:spLocks noChangeArrowheads="1"/>
              </p:cNvSpPr>
              <p:nvPr/>
            </p:nvSpPr>
            <p:spPr bwMode="auto">
              <a:xfrm>
                <a:off x="4505" y="1670"/>
                <a:ext cx="180" cy="150"/>
              </a:xfrm>
              <a:prstGeom prst="ellipse">
                <a:avLst/>
              </a:prstGeom>
              <a:solidFill>
                <a:srgbClr val="00E6E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08" name="Oval 218"/>
              <p:cNvSpPr>
                <a:spLocks noChangeArrowheads="1"/>
              </p:cNvSpPr>
              <p:nvPr/>
            </p:nvSpPr>
            <p:spPr bwMode="auto">
              <a:xfrm>
                <a:off x="4507" y="1671"/>
                <a:ext cx="176" cy="148"/>
              </a:xfrm>
              <a:prstGeom prst="ellipse">
                <a:avLst/>
              </a:prstGeom>
              <a:solidFill>
                <a:srgbClr val="00E6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09" name="Oval 219"/>
              <p:cNvSpPr>
                <a:spLocks noChangeArrowheads="1"/>
              </p:cNvSpPr>
              <p:nvPr/>
            </p:nvSpPr>
            <p:spPr bwMode="auto">
              <a:xfrm>
                <a:off x="4509" y="1673"/>
                <a:ext cx="173" cy="145"/>
              </a:xfrm>
              <a:prstGeom prst="ellipse">
                <a:avLst/>
              </a:prstGeom>
              <a:solidFill>
                <a:srgbClr val="00E7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10" name="Oval 220"/>
              <p:cNvSpPr>
                <a:spLocks noChangeArrowheads="1"/>
              </p:cNvSpPr>
              <p:nvPr/>
            </p:nvSpPr>
            <p:spPr bwMode="auto">
              <a:xfrm>
                <a:off x="4510" y="1674"/>
                <a:ext cx="170" cy="142"/>
              </a:xfrm>
              <a:prstGeom prst="ellipse">
                <a:avLst/>
              </a:prstGeom>
              <a:solidFill>
                <a:srgbClr val="00E8E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11" name="Oval 221"/>
              <p:cNvSpPr>
                <a:spLocks noChangeArrowheads="1"/>
              </p:cNvSpPr>
              <p:nvPr/>
            </p:nvSpPr>
            <p:spPr bwMode="auto">
              <a:xfrm>
                <a:off x="4512" y="1675"/>
                <a:ext cx="166" cy="140"/>
              </a:xfrm>
              <a:prstGeom prst="ellipse">
                <a:avLst/>
              </a:prstGeom>
              <a:solidFill>
                <a:srgbClr val="00E9E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12" name="Oval 222"/>
              <p:cNvSpPr>
                <a:spLocks noChangeArrowheads="1"/>
              </p:cNvSpPr>
              <p:nvPr/>
            </p:nvSpPr>
            <p:spPr bwMode="auto">
              <a:xfrm>
                <a:off x="4513" y="1677"/>
                <a:ext cx="164" cy="137"/>
              </a:xfrm>
              <a:prstGeom prst="ellipse">
                <a:avLst/>
              </a:prstGeom>
              <a:solidFill>
                <a:srgbClr val="00EAE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13" name="Oval 223"/>
              <p:cNvSpPr>
                <a:spLocks noChangeArrowheads="1"/>
              </p:cNvSpPr>
              <p:nvPr/>
            </p:nvSpPr>
            <p:spPr bwMode="auto">
              <a:xfrm>
                <a:off x="4515" y="1678"/>
                <a:ext cx="160" cy="134"/>
              </a:xfrm>
              <a:prstGeom prst="ellipse">
                <a:avLst/>
              </a:prstGeom>
              <a:solidFill>
                <a:srgbClr val="00EA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14" name="Oval 224"/>
              <p:cNvSpPr>
                <a:spLocks noChangeArrowheads="1"/>
              </p:cNvSpPr>
              <p:nvPr/>
            </p:nvSpPr>
            <p:spPr bwMode="auto">
              <a:xfrm>
                <a:off x="4517" y="1679"/>
                <a:ext cx="157" cy="132"/>
              </a:xfrm>
              <a:prstGeom prst="ellipse">
                <a:avLst/>
              </a:prstGeom>
              <a:solidFill>
                <a:srgbClr val="00EB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15" name="Oval 225"/>
              <p:cNvSpPr>
                <a:spLocks noChangeArrowheads="1"/>
              </p:cNvSpPr>
              <p:nvPr/>
            </p:nvSpPr>
            <p:spPr bwMode="auto">
              <a:xfrm>
                <a:off x="4518" y="1681"/>
                <a:ext cx="155" cy="130"/>
              </a:xfrm>
              <a:prstGeom prst="ellipse">
                <a:avLst/>
              </a:prstGeom>
              <a:solidFill>
                <a:srgbClr val="00ECF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16" name="Oval 226"/>
              <p:cNvSpPr>
                <a:spLocks noChangeArrowheads="1"/>
              </p:cNvSpPr>
              <p:nvPr/>
            </p:nvSpPr>
            <p:spPr bwMode="auto">
              <a:xfrm>
                <a:off x="4520" y="1682"/>
                <a:ext cx="151" cy="127"/>
              </a:xfrm>
              <a:prstGeom prst="ellipse">
                <a:avLst/>
              </a:prstGeom>
              <a:solidFill>
                <a:srgbClr val="00EDF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17" name="Oval 227"/>
              <p:cNvSpPr>
                <a:spLocks noChangeArrowheads="1"/>
              </p:cNvSpPr>
              <p:nvPr/>
            </p:nvSpPr>
            <p:spPr bwMode="auto">
              <a:xfrm>
                <a:off x="4522" y="1683"/>
                <a:ext cx="148" cy="124"/>
              </a:xfrm>
              <a:prstGeom prst="ellipse">
                <a:avLst/>
              </a:prstGeom>
              <a:solidFill>
                <a:srgbClr val="00ED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18" name="Oval 228"/>
              <p:cNvSpPr>
                <a:spLocks noChangeArrowheads="1"/>
              </p:cNvSpPr>
              <p:nvPr/>
            </p:nvSpPr>
            <p:spPr bwMode="auto">
              <a:xfrm>
                <a:off x="4523" y="1685"/>
                <a:ext cx="145" cy="122"/>
              </a:xfrm>
              <a:prstGeom prst="ellipse">
                <a:avLst/>
              </a:prstGeom>
              <a:solidFill>
                <a:srgbClr val="00EE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19" name="Oval 229"/>
              <p:cNvSpPr>
                <a:spLocks noChangeArrowheads="1"/>
              </p:cNvSpPr>
              <p:nvPr/>
            </p:nvSpPr>
            <p:spPr bwMode="auto">
              <a:xfrm>
                <a:off x="4525" y="1686"/>
                <a:ext cx="141" cy="119"/>
              </a:xfrm>
              <a:prstGeom prst="ellipse">
                <a:avLst/>
              </a:prstGeom>
              <a:solidFill>
                <a:srgbClr val="00EFF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20" name="Oval 230"/>
              <p:cNvSpPr>
                <a:spLocks noChangeArrowheads="1"/>
              </p:cNvSpPr>
              <p:nvPr/>
            </p:nvSpPr>
            <p:spPr bwMode="auto">
              <a:xfrm>
                <a:off x="4526" y="1687"/>
                <a:ext cx="139" cy="116"/>
              </a:xfrm>
              <a:prstGeom prst="ellipse">
                <a:avLst/>
              </a:prstGeom>
              <a:solidFill>
                <a:srgbClr val="00EFF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21" name="Oval 231"/>
              <p:cNvSpPr>
                <a:spLocks noChangeArrowheads="1"/>
              </p:cNvSpPr>
              <p:nvPr/>
            </p:nvSpPr>
            <p:spPr bwMode="auto">
              <a:xfrm>
                <a:off x="4528" y="1689"/>
                <a:ext cx="135" cy="114"/>
              </a:xfrm>
              <a:prstGeom prst="ellipse">
                <a:avLst/>
              </a:prstGeom>
              <a:solidFill>
                <a:srgbClr val="00F0F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22" name="Oval 232"/>
              <p:cNvSpPr>
                <a:spLocks noChangeArrowheads="1"/>
              </p:cNvSpPr>
              <p:nvPr/>
            </p:nvSpPr>
            <p:spPr bwMode="auto">
              <a:xfrm>
                <a:off x="4530" y="1690"/>
                <a:ext cx="132" cy="111"/>
              </a:xfrm>
              <a:prstGeom prst="ellipse">
                <a:avLst/>
              </a:prstGeom>
              <a:solidFill>
                <a:srgbClr val="00F1F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23" name="Oval 233"/>
              <p:cNvSpPr>
                <a:spLocks noChangeArrowheads="1"/>
              </p:cNvSpPr>
              <p:nvPr/>
            </p:nvSpPr>
            <p:spPr bwMode="auto">
              <a:xfrm>
                <a:off x="4531" y="1691"/>
                <a:ext cx="129" cy="108"/>
              </a:xfrm>
              <a:prstGeom prst="ellipse">
                <a:avLst/>
              </a:prstGeom>
              <a:solidFill>
                <a:srgbClr val="00F1F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24" name="Oval 234"/>
              <p:cNvSpPr>
                <a:spLocks noChangeArrowheads="1"/>
              </p:cNvSpPr>
              <p:nvPr/>
            </p:nvSpPr>
            <p:spPr bwMode="auto">
              <a:xfrm>
                <a:off x="4533" y="1693"/>
                <a:ext cx="125" cy="106"/>
              </a:xfrm>
              <a:prstGeom prst="ellipse">
                <a:avLst/>
              </a:prstGeom>
              <a:solidFill>
                <a:srgbClr val="00F1F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25" name="Oval 235"/>
              <p:cNvSpPr>
                <a:spLocks noChangeArrowheads="1"/>
              </p:cNvSpPr>
              <p:nvPr/>
            </p:nvSpPr>
            <p:spPr bwMode="auto">
              <a:xfrm>
                <a:off x="4534" y="1694"/>
                <a:ext cx="123" cy="103"/>
              </a:xfrm>
              <a:prstGeom prst="ellipse">
                <a:avLst/>
              </a:prstGeom>
              <a:solidFill>
                <a:srgbClr val="00F2F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26" name="Oval 236"/>
              <p:cNvSpPr>
                <a:spLocks noChangeArrowheads="1"/>
              </p:cNvSpPr>
              <p:nvPr/>
            </p:nvSpPr>
            <p:spPr bwMode="auto">
              <a:xfrm>
                <a:off x="4536" y="1695"/>
                <a:ext cx="119" cy="100"/>
              </a:xfrm>
              <a:prstGeom prst="ellipse">
                <a:avLst/>
              </a:prstGeom>
              <a:solidFill>
                <a:srgbClr val="00F3F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27" name="Oval 237"/>
              <p:cNvSpPr>
                <a:spLocks noChangeArrowheads="1"/>
              </p:cNvSpPr>
              <p:nvPr/>
            </p:nvSpPr>
            <p:spPr bwMode="auto">
              <a:xfrm>
                <a:off x="4538" y="1697"/>
                <a:ext cx="115" cy="98"/>
              </a:xfrm>
              <a:prstGeom prst="ellipse">
                <a:avLst/>
              </a:prstGeom>
              <a:solidFill>
                <a:srgbClr val="00F3F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28" name="Oval 238"/>
              <p:cNvSpPr>
                <a:spLocks noChangeArrowheads="1"/>
              </p:cNvSpPr>
              <p:nvPr/>
            </p:nvSpPr>
            <p:spPr bwMode="auto">
              <a:xfrm>
                <a:off x="4539" y="1698"/>
                <a:ext cx="113" cy="95"/>
              </a:xfrm>
              <a:prstGeom prst="ellipse">
                <a:avLst/>
              </a:prstGeom>
              <a:solidFill>
                <a:srgbClr val="00F4F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29" name="Oval 239"/>
              <p:cNvSpPr>
                <a:spLocks noChangeArrowheads="1"/>
              </p:cNvSpPr>
              <p:nvPr/>
            </p:nvSpPr>
            <p:spPr bwMode="auto">
              <a:xfrm>
                <a:off x="4541" y="1700"/>
                <a:ext cx="109" cy="91"/>
              </a:xfrm>
              <a:prstGeom prst="ellipse">
                <a:avLst/>
              </a:prstGeom>
              <a:solidFill>
                <a:srgbClr val="00F4F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30" name="Oval 240"/>
              <p:cNvSpPr>
                <a:spLocks noChangeArrowheads="1"/>
              </p:cNvSpPr>
              <p:nvPr/>
            </p:nvSpPr>
            <p:spPr bwMode="auto">
              <a:xfrm>
                <a:off x="4542" y="1701"/>
                <a:ext cx="107" cy="90"/>
              </a:xfrm>
              <a:prstGeom prst="ellipse">
                <a:avLst/>
              </a:prstGeom>
              <a:solidFill>
                <a:srgbClr val="00F5F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31" name="Oval 241"/>
              <p:cNvSpPr>
                <a:spLocks noChangeArrowheads="1"/>
              </p:cNvSpPr>
              <p:nvPr/>
            </p:nvSpPr>
            <p:spPr bwMode="auto">
              <a:xfrm>
                <a:off x="4544" y="1702"/>
                <a:ext cx="103" cy="87"/>
              </a:xfrm>
              <a:prstGeom prst="ellipse">
                <a:avLst/>
              </a:prstGeom>
              <a:solidFill>
                <a:srgbClr val="00F5F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32" name="Oval 242"/>
              <p:cNvSpPr>
                <a:spLocks noChangeArrowheads="1"/>
              </p:cNvSpPr>
              <p:nvPr/>
            </p:nvSpPr>
            <p:spPr bwMode="auto">
              <a:xfrm>
                <a:off x="4546" y="1704"/>
                <a:ext cx="99" cy="83"/>
              </a:xfrm>
              <a:prstGeom prst="ellipse">
                <a:avLst/>
              </a:prstGeom>
              <a:solidFill>
                <a:srgbClr val="00F6F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33" name="Oval 243"/>
              <p:cNvSpPr>
                <a:spLocks noChangeArrowheads="1"/>
              </p:cNvSpPr>
              <p:nvPr/>
            </p:nvSpPr>
            <p:spPr bwMode="auto">
              <a:xfrm>
                <a:off x="4547" y="1705"/>
                <a:ext cx="97" cy="81"/>
              </a:xfrm>
              <a:prstGeom prst="ellipse">
                <a:avLst/>
              </a:prstGeom>
              <a:solidFill>
                <a:srgbClr val="00F6F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34" name="Oval 244"/>
              <p:cNvSpPr>
                <a:spLocks noChangeArrowheads="1"/>
              </p:cNvSpPr>
              <p:nvPr/>
            </p:nvSpPr>
            <p:spPr bwMode="auto">
              <a:xfrm>
                <a:off x="4549" y="1706"/>
                <a:ext cx="93" cy="79"/>
              </a:xfrm>
              <a:prstGeom prst="ellipse">
                <a:avLst/>
              </a:prstGeom>
              <a:solidFill>
                <a:srgbClr val="00F7F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35" name="Oval 245"/>
              <p:cNvSpPr>
                <a:spLocks noChangeArrowheads="1"/>
              </p:cNvSpPr>
              <p:nvPr/>
            </p:nvSpPr>
            <p:spPr bwMode="auto">
              <a:xfrm>
                <a:off x="4550" y="1708"/>
                <a:ext cx="91" cy="75"/>
              </a:xfrm>
              <a:prstGeom prst="ellipse">
                <a:avLst/>
              </a:prstGeom>
              <a:solidFill>
                <a:srgbClr val="00F7F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36" name="Oval 246"/>
              <p:cNvSpPr>
                <a:spLocks noChangeArrowheads="1"/>
              </p:cNvSpPr>
              <p:nvPr/>
            </p:nvSpPr>
            <p:spPr bwMode="auto">
              <a:xfrm>
                <a:off x="4552" y="1709"/>
                <a:ext cx="87" cy="73"/>
              </a:xfrm>
              <a:prstGeom prst="ellipse">
                <a:avLst/>
              </a:prstGeom>
              <a:solidFill>
                <a:srgbClr val="00F7F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37" name="Oval 247"/>
              <p:cNvSpPr>
                <a:spLocks noChangeArrowheads="1"/>
              </p:cNvSpPr>
              <p:nvPr/>
            </p:nvSpPr>
            <p:spPr bwMode="auto">
              <a:xfrm>
                <a:off x="4554" y="1710"/>
                <a:ext cx="83" cy="71"/>
              </a:xfrm>
              <a:prstGeom prst="ellipse">
                <a:avLst/>
              </a:prstGeom>
              <a:solidFill>
                <a:srgbClr val="00F8F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38" name="Oval 248"/>
              <p:cNvSpPr>
                <a:spLocks noChangeArrowheads="1"/>
              </p:cNvSpPr>
              <p:nvPr/>
            </p:nvSpPr>
            <p:spPr bwMode="auto">
              <a:xfrm>
                <a:off x="4555" y="1712"/>
                <a:ext cx="81" cy="67"/>
              </a:xfrm>
              <a:prstGeom prst="ellipse">
                <a:avLst/>
              </a:prstGeom>
              <a:solidFill>
                <a:srgbClr val="00F8F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39" name="Oval 249"/>
              <p:cNvSpPr>
                <a:spLocks noChangeArrowheads="1"/>
              </p:cNvSpPr>
              <p:nvPr/>
            </p:nvSpPr>
            <p:spPr bwMode="auto">
              <a:xfrm>
                <a:off x="4557" y="1713"/>
                <a:ext cx="77" cy="65"/>
              </a:xfrm>
              <a:prstGeom prst="ellipse">
                <a:avLst/>
              </a:prstGeom>
              <a:solidFill>
                <a:srgbClr val="00F9F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40" name="Oval 250"/>
              <p:cNvSpPr>
                <a:spLocks noChangeArrowheads="1"/>
              </p:cNvSpPr>
              <p:nvPr/>
            </p:nvSpPr>
            <p:spPr bwMode="auto">
              <a:xfrm>
                <a:off x="4559" y="1714"/>
                <a:ext cx="74" cy="63"/>
              </a:xfrm>
              <a:prstGeom prst="ellipse">
                <a:avLst/>
              </a:prstGeom>
              <a:solidFill>
                <a:srgbClr val="00F9F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41" name="Oval 251"/>
              <p:cNvSpPr>
                <a:spLocks noChangeArrowheads="1"/>
              </p:cNvSpPr>
              <p:nvPr/>
            </p:nvSpPr>
            <p:spPr bwMode="auto">
              <a:xfrm>
                <a:off x="4560" y="1716"/>
                <a:ext cx="71" cy="59"/>
              </a:xfrm>
              <a:prstGeom prst="ellipse">
                <a:avLst/>
              </a:prstGeom>
              <a:solidFill>
                <a:srgbClr val="00F9F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42" name="Oval 252"/>
              <p:cNvSpPr>
                <a:spLocks noChangeArrowheads="1"/>
              </p:cNvSpPr>
              <p:nvPr/>
            </p:nvSpPr>
            <p:spPr bwMode="auto">
              <a:xfrm>
                <a:off x="4562" y="1717"/>
                <a:ext cx="67" cy="57"/>
              </a:xfrm>
              <a:prstGeom prst="ellipse">
                <a:avLst/>
              </a:prstGeom>
              <a:solidFill>
                <a:srgbClr val="00FAF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43" name="Oval 253"/>
              <p:cNvSpPr>
                <a:spLocks noChangeArrowheads="1"/>
              </p:cNvSpPr>
              <p:nvPr/>
            </p:nvSpPr>
            <p:spPr bwMode="auto">
              <a:xfrm>
                <a:off x="4563" y="1718"/>
                <a:ext cx="65" cy="55"/>
              </a:xfrm>
              <a:prstGeom prst="ellipse">
                <a:avLst/>
              </a:prstGeom>
              <a:solidFill>
                <a:srgbClr val="00FAF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44" name="Oval 254"/>
              <p:cNvSpPr>
                <a:spLocks noChangeArrowheads="1"/>
              </p:cNvSpPr>
              <p:nvPr/>
            </p:nvSpPr>
            <p:spPr bwMode="auto">
              <a:xfrm>
                <a:off x="4565" y="1720"/>
                <a:ext cx="61" cy="51"/>
              </a:xfrm>
              <a:prstGeom prst="ellipse">
                <a:avLst/>
              </a:prstGeom>
              <a:solidFill>
                <a:srgbClr val="00FAF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45" name="Oval 255"/>
              <p:cNvSpPr>
                <a:spLocks noChangeArrowheads="1"/>
              </p:cNvSpPr>
              <p:nvPr/>
            </p:nvSpPr>
            <p:spPr bwMode="auto">
              <a:xfrm>
                <a:off x="4567" y="1721"/>
                <a:ext cx="58" cy="49"/>
              </a:xfrm>
              <a:prstGeom prst="ellipse">
                <a:avLst/>
              </a:prstGeom>
              <a:solidFill>
                <a:srgbClr val="00FBF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46" name="Oval 256"/>
              <p:cNvSpPr>
                <a:spLocks noChangeArrowheads="1"/>
              </p:cNvSpPr>
              <p:nvPr/>
            </p:nvSpPr>
            <p:spPr bwMode="auto">
              <a:xfrm>
                <a:off x="4568" y="1722"/>
                <a:ext cx="55" cy="47"/>
              </a:xfrm>
              <a:prstGeom prst="ellipse">
                <a:avLst/>
              </a:prstGeom>
              <a:solidFill>
                <a:srgbClr val="00FBF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47" name="Oval 257"/>
              <p:cNvSpPr>
                <a:spLocks noChangeArrowheads="1"/>
              </p:cNvSpPr>
              <p:nvPr/>
            </p:nvSpPr>
            <p:spPr bwMode="auto">
              <a:xfrm>
                <a:off x="4570" y="1724"/>
                <a:ext cx="51" cy="43"/>
              </a:xfrm>
              <a:prstGeom prst="ellipse">
                <a:avLst/>
              </a:prstGeom>
              <a:solidFill>
                <a:srgbClr val="00FBF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48" name="Oval 258"/>
              <p:cNvSpPr>
                <a:spLocks noChangeArrowheads="1"/>
              </p:cNvSpPr>
              <p:nvPr/>
            </p:nvSpPr>
            <p:spPr bwMode="auto">
              <a:xfrm>
                <a:off x="4571" y="1725"/>
                <a:ext cx="49" cy="41"/>
              </a:xfrm>
              <a:prstGeom prst="ellipse">
                <a:avLst/>
              </a:prstGeom>
              <a:solidFill>
                <a:srgbClr val="00FBF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49" name="Oval 259"/>
              <p:cNvSpPr>
                <a:spLocks noChangeArrowheads="1"/>
              </p:cNvSpPr>
              <p:nvPr/>
            </p:nvSpPr>
            <p:spPr bwMode="auto">
              <a:xfrm>
                <a:off x="4573" y="1726"/>
                <a:ext cx="45" cy="39"/>
              </a:xfrm>
              <a:prstGeom prst="ellipse">
                <a:avLst/>
              </a:prstGeom>
              <a:solidFill>
                <a:srgbClr val="00FCF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50" name="Oval 260"/>
              <p:cNvSpPr>
                <a:spLocks noChangeArrowheads="1"/>
              </p:cNvSpPr>
              <p:nvPr/>
            </p:nvSpPr>
            <p:spPr bwMode="auto">
              <a:xfrm>
                <a:off x="4575" y="1728"/>
                <a:ext cx="41" cy="35"/>
              </a:xfrm>
              <a:prstGeom prst="ellipse">
                <a:avLst/>
              </a:prstGeom>
              <a:solidFill>
                <a:srgbClr val="00FCF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51" name="Oval 261"/>
              <p:cNvSpPr>
                <a:spLocks noChangeArrowheads="1"/>
              </p:cNvSpPr>
              <p:nvPr/>
            </p:nvSpPr>
            <p:spPr bwMode="auto">
              <a:xfrm>
                <a:off x="4576" y="1729"/>
                <a:ext cx="39" cy="33"/>
              </a:xfrm>
              <a:prstGeom prst="ellipse">
                <a:avLst/>
              </a:prstGeom>
              <a:solidFill>
                <a:srgbClr val="00FCF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52" name="Oval 262"/>
              <p:cNvSpPr>
                <a:spLocks noChangeArrowheads="1"/>
              </p:cNvSpPr>
              <p:nvPr/>
            </p:nvSpPr>
            <p:spPr bwMode="auto">
              <a:xfrm>
                <a:off x="4578" y="1730"/>
                <a:ext cx="35" cy="31"/>
              </a:xfrm>
              <a:prstGeom prst="ellipse">
                <a:avLst/>
              </a:prstGeom>
              <a:solidFill>
                <a:srgbClr val="00FCF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53" name="Oval 263"/>
              <p:cNvSpPr>
                <a:spLocks noChangeArrowheads="1"/>
              </p:cNvSpPr>
              <p:nvPr/>
            </p:nvSpPr>
            <p:spPr bwMode="auto">
              <a:xfrm>
                <a:off x="4579" y="1732"/>
                <a:ext cx="33" cy="27"/>
              </a:xfrm>
              <a:prstGeom prst="ellipse">
                <a:avLst/>
              </a:prstGeom>
              <a:solidFill>
                <a:srgbClr val="00FDF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54" name="Oval 264"/>
              <p:cNvSpPr>
                <a:spLocks noChangeArrowheads="1"/>
              </p:cNvSpPr>
              <p:nvPr/>
            </p:nvSpPr>
            <p:spPr bwMode="auto">
              <a:xfrm>
                <a:off x="4581" y="1733"/>
                <a:ext cx="29" cy="25"/>
              </a:xfrm>
              <a:prstGeom prst="ellipse">
                <a:avLst/>
              </a:prstGeom>
              <a:solidFill>
                <a:srgbClr val="00FDF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55" name="Oval 265"/>
              <p:cNvSpPr>
                <a:spLocks noChangeArrowheads="1"/>
              </p:cNvSpPr>
              <p:nvPr/>
            </p:nvSpPr>
            <p:spPr bwMode="auto">
              <a:xfrm>
                <a:off x="4583" y="1734"/>
                <a:ext cx="25" cy="23"/>
              </a:xfrm>
              <a:prstGeom prst="ellipse">
                <a:avLst/>
              </a:prstGeom>
              <a:solidFill>
                <a:srgbClr val="00FDF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56" name="Oval 266"/>
              <p:cNvSpPr>
                <a:spLocks noChangeArrowheads="1"/>
              </p:cNvSpPr>
              <p:nvPr/>
            </p:nvSpPr>
            <p:spPr bwMode="auto">
              <a:xfrm>
                <a:off x="4584" y="1736"/>
                <a:ext cx="23" cy="19"/>
              </a:xfrm>
              <a:prstGeom prst="ellipse">
                <a:avLst/>
              </a:prstGeom>
              <a:solidFill>
                <a:srgbClr val="00FDF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57" name="Oval 267"/>
              <p:cNvSpPr>
                <a:spLocks noChangeArrowheads="1"/>
              </p:cNvSpPr>
              <p:nvPr/>
            </p:nvSpPr>
            <p:spPr bwMode="auto">
              <a:xfrm>
                <a:off x="4586" y="1737"/>
                <a:ext cx="19" cy="17"/>
              </a:xfrm>
              <a:prstGeom prst="ellipse">
                <a:avLst/>
              </a:prstGeom>
              <a:solidFill>
                <a:srgbClr val="00FDF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58" name="Oval 268"/>
              <p:cNvSpPr>
                <a:spLocks noChangeArrowheads="1"/>
              </p:cNvSpPr>
              <p:nvPr/>
            </p:nvSpPr>
            <p:spPr bwMode="auto">
              <a:xfrm>
                <a:off x="4587" y="1738"/>
                <a:ext cx="17" cy="15"/>
              </a:xfrm>
              <a:prstGeom prst="ellipse">
                <a:avLst/>
              </a:prstGeom>
              <a:solidFill>
                <a:srgbClr val="00FEF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59" name="Oval 269"/>
              <p:cNvSpPr>
                <a:spLocks noChangeArrowheads="1"/>
              </p:cNvSpPr>
              <p:nvPr/>
            </p:nvSpPr>
            <p:spPr bwMode="auto">
              <a:xfrm>
                <a:off x="4589" y="1740"/>
                <a:ext cx="13" cy="11"/>
              </a:xfrm>
              <a:prstGeom prst="ellipse">
                <a:avLst/>
              </a:prstGeom>
              <a:solidFill>
                <a:srgbClr val="00FEF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60" name="Oval 270"/>
              <p:cNvSpPr>
                <a:spLocks noChangeArrowheads="1"/>
              </p:cNvSpPr>
              <p:nvPr/>
            </p:nvSpPr>
            <p:spPr bwMode="auto">
              <a:xfrm>
                <a:off x="4591" y="1741"/>
                <a:ext cx="9" cy="9"/>
              </a:xfrm>
              <a:prstGeom prst="ellipse">
                <a:avLst/>
              </a:prstGeom>
              <a:solidFill>
                <a:srgbClr val="00FEF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61" name="Oval 271"/>
              <p:cNvSpPr>
                <a:spLocks noChangeArrowheads="1"/>
              </p:cNvSpPr>
              <p:nvPr/>
            </p:nvSpPr>
            <p:spPr bwMode="auto">
              <a:xfrm>
                <a:off x="4592" y="1742"/>
                <a:ext cx="7" cy="7"/>
              </a:xfrm>
              <a:prstGeom prst="ellipse">
                <a:avLst/>
              </a:prstGeom>
              <a:solidFill>
                <a:srgbClr val="00FEF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62" name="Oval 272"/>
              <p:cNvSpPr>
                <a:spLocks noChangeArrowheads="1"/>
              </p:cNvSpPr>
              <p:nvPr/>
            </p:nvSpPr>
            <p:spPr bwMode="auto">
              <a:xfrm>
                <a:off x="4594" y="1744"/>
                <a:ext cx="3" cy="3"/>
              </a:xfrm>
              <a:prstGeom prst="ellipse">
                <a:avLst/>
              </a:prstGeom>
              <a:solidFill>
                <a:srgbClr val="00FEF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63" name="Rectangle 273"/>
              <p:cNvSpPr>
                <a:spLocks noChangeArrowheads="1"/>
              </p:cNvSpPr>
              <p:nvPr/>
            </p:nvSpPr>
            <p:spPr bwMode="auto">
              <a:xfrm>
                <a:off x="4277" y="1076"/>
                <a:ext cx="1" cy="688"/>
              </a:xfrm>
              <a:prstGeom prst="rect">
                <a:avLst/>
              </a:prstGeom>
              <a:solidFill>
                <a:srgbClr val="000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64" name="Rectangle 274"/>
              <p:cNvSpPr>
                <a:spLocks noChangeArrowheads="1"/>
              </p:cNvSpPr>
              <p:nvPr/>
            </p:nvSpPr>
            <p:spPr bwMode="auto">
              <a:xfrm>
                <a:off x="4278" y="1076"/>
                <a:ext cx="2" cy="688"/>
              </a:xfrm>
              <a:prstGeom prst="rect">
                <a:avLst/>
              </a:prstGeom>
              <a:solidFill>
                <a:srgbClr val="0007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65" name="Rectangle 275"/>
              <p:cNvSpPr>
                <a:spLocks noChangeArrowheads="1"/>
              </p:cNvSpPr>
              <p:nvPr/>
            </p:nvSpPr>
            <p:spPr bwMode="auto">
              <a:xfrm>
                <a:off x="4280" y="1076"/>
                <a:ext cx="2" cy="688"/>
              </a:xfrm>
              <a:prstGeom prst="rect">
                <a:avLst/>
              </a:prstGeom>
              <a:solidFill>
                <a:srgbClr val="000D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66" name="Rectangle 276"/>
              <p:cNvSpPr>
                <a:spLocks noChangeArrowheads="1"/>
              </p:cNvSpPr>
              <p:nvPr/>
            </p:nvSpPr>
            <p:spPr bwMode="auto">
              <a:xfrm>
                <a:off x="4282" y="1076"/>
                <a:ext cx="1" cy="688"/>
              </a:xfrm>
              <a:prstGeom prst="rect">
                <a:avLst/>
              </a:prstGeom>
              <a:solidFill>
                <a:srgbClr val="000F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67" name="Rectangle 277"/>
              <p:cNvSpPr>
                <a:spLocks noChangeArrowheads="1"/>
              </p:cNvSpPr>
              <p:nvPr/>
            </p:nvSpPr>
            <p:spPr bwMode="auto">
              <a:xfrm>
                <a:off x="4283" y="1076"/>
                <a:ext cx="2" cy="688"/>
              </a:xfrm>
              <a:prstGeom prst="rect">
                <a:avLst/>
              </a:prstGeom>
              <a:solidFill>
                <a:srgbClr val="0011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268" name="Rectangle 278"/>
              <p:cNvSpPr>
                <a:spLocks noChangeArrowheads="1"/>
              </p:cNvSpPr>
              <p:nvPr/>
            </p:nvSpPr>
            <p:spPr bwMode="auto">
              <a:xfrm>
                <a:off x="4285" y="1076"/>
                <a:ext cx="2" cy="688"/>
              </a:xfrm>
              <a:prstGeom prst="rect">
                <a:avLst/>
              </a:prstGeom>
              <a:solidFill>
                <a:srgbClr val="00158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</p:grpSp>
        <p:grpSp>
          <p:nvGrpSpPr>
            <p:cNvPr id="12" name="Group 279"/>
            <p:cNvGrpSpPr>
              <a:grpSpLocks/>
            </p:cNvGrpSpPr>
            <p:nvPr/>
          </p:nvGrpSpPr>
          <p:grpSpPr bwMode="auto">
            <a:xfrm>
              <a:off x="4233" y="768"/>
              <a:ext cx="849" cy="1230"/>
              <a:chOff x="4233" y="784"/>
              <a:chExt cx="849" cy="1230"/>
            </a:xfrm>
          </p:grpSpPr>
          <p:grpSp>
            <p:nvGrpSpPr>
              <p:cNvPr id="13" name="Group 280"/>
              <p:cNvGrpSpPr>
                <a:grpSpLocks/>
              </p:cNvGrpSpPr>
              <p:nvPr/>
            </p:nvGrpSpPr>
            <p:grpSpPr bwMode="auto">
              <a:xfrm>
                <a:off x="4287" y="1076"/>
                <a:ext cx="321" cy="688"/>
                <a:chOff x="4287" y="1076"/>
                <a:chExt cx="321" cy="688"/>
              </a:xfrm>
            </p:grpSpPr>
            <p:sp>
              <p:nvSpPr>
                <p:cNvPr id="869" name="Rectangle 281"/>
                <p:cNvSpPr>
                  <a:spLocks noChangeArrowheads="1"/>
                </p:cNvSpPr>
                <p:nvPr/>
              </p:nvSpPr>
              <p:spPr bwMode="auto">
                <a:xfrm>
                  <a:off x="4287" y="1076"/>
                  <a:ext cx="1" cy="688"/>
                </a:xfrm>
                <a:prstGeom prst="rect">
                  <a:avLst/>
                </a:prstGeom>
                <a:solidFill>
                  <a:srgbClr val="00168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70" name="Rectangle 282"/>
                <p:cNvSpPr>
                  <a:spLocks noChangeArrowheads="1"/>
                </p:cNvSpPr>
                <p:nvPr/>
              </p:nvSpPr>
              <p:spPr bwMode="auto">
                <a:xfrm>
                  <a:off x="4288" y="1076"/>
                  <a:ext cx="2" cy="688"/>
                </a:xfrm>
                <a:prstGeom prst="rect">
                  <a:avLst/>
                </a:prstGeom>
                <a:solidFill>
                  <a:srgbClr val="00188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71" name="Rectangle 283"/>
                <p:cNvSpPr>
                  <a:spLocks noChangeArrowheads="1"/>
                </p:cNvSpPr>
                <p:nvPr/>
              </p:nvSpPr>
              <p:spPr bwMode="auto">
                <a:xfrm>
                  <a:off x="4290" y="1076"/>
                  <a:ext cx="1" cy="688"/>
                </a:xfrm>
                <a:prstGeom prst="rect">
                  <a:avLst/>
                </a:prstGeom>
                <a:solidFill>
                  <a:srgbClr val="001B8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72" name="Rectangle 284"/>
                <p:cNvSpPr>
                  <a:spLocks noChangeArrowheads="1"/>
                </p:cNvSpPr>
                <p:nvPr/>
              </p:nvSpPr>
              <p:spPr bwMode="auto">
                <a:xfrm>
                  <a:off x="4291" y="1076"/>
                  <a:ext cx="2" cy="688"/>
                </a:xfrm>
                <a:prstGeom prst="rect">
                  <a:avLst/>
                </a:prstGeom>
                <a:solidFill>
                  <a:srgbClr val="001C8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73" name="Rectangle 285"/>
                <p:cNvSpPr>
                  <a:spLocks noChangeArrowheads="1"/>
                </p:cNvSpPr>
                <p:nvPr/>
              </p:nvSpPr>
              <p:spPr bwMode="auto">
                <a:xfrm>
                  <a:off x="4293" y="1076"/>
                  <a:ext cx="2" cy="688"/>
                </a:xfrm>
                <a:prstGeom prst="rect">
                  <a:avLst/>
                </a:prstGeom>
                <a:solidFill>
                  <a:srgbClr val="001E8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74" name="Rectangle 286"/>
                <p:cNvSpPr>
                  <a:spLocks noChangeArrowheads="1"/>
                </p:cNvSpPr>
                <p:nvPr/>
              </p:nvSpPr>
              <p:spPr bwMode="auto">
                <a:xfrm>
                  <a:off x="4295" y="1076"/>
                  <a:ext cx="1" cy="688"/>
                </a:xfrm>
                <a:prstGeom prst="rect">
                  <a:avLst/>
                </a:prstGeom>
                <a:solidFill>
                  <a:srgbClr val="00218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75" name="Rectangle 287"/>
                <p:cNvSpPr>
                  <a:spLocks noChangeArrowheads="1"/>
                </p:cNvSpPr>
                <p:nvPr/>
              </p:nvSpPr>
              <p:spPr bwMode="auto">
                <a:xfrm>
                  <a:off x="4296" y="1076"/>
                  <a:ext cx="2" cy="688"/>
                </a:xfrm>
                <a:prstGeom prst="rect">
                  <a:avLst/>
                </a:prstGeom>
                <a:solidFill>
                  <a:srgbClr val="00228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76" name="Rectangle 288"/>
                <p:cNvSpPr>
                  <a:spLocks noChangeArrowheads="1"/>
                </p:cNvSpPr>
                <p:nvPr/>
              </p:nvSpPr>
              <p:spPr bwMode="auto">
                <a:xfrm>
                  <a:off x="4298" y="1076"/>
                  <a:ext cx="1" cy="688"/>
                </a:xfrm>
                <a:prstGeom prst="rect">
                  <a:avLst/>
                </a:prstGeom>
                <a:solidFill>
                  <a:srgbClr val="00238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77" name="Rectangle 289"/>
                <p:cNvSpPr>
                  <a:spLocks noChangeArrowheads="1"/>
                </p:cNvSpPr>
                <p:nvPr/>
              </p:nvSpPr>
              <p:spPr bwMode="auto">
                <a:xfrm>
                  <a:off x="4299" y="1076"/>
                  <a:ext cx="2" cy="688"/>
                </a:xfrm>
                <a:prstGeom prst="rect">
                  <a:avLst/>
                </a:prstGeom>
                <a:solidFill>
                  <a:srgbClr val="00258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78" name="Rectangle 290"/>
                <p:cNvSpPr>
                  <a:spLocks noChangeArrowheads="1"/>
                </p:cNvSpPr>
                <p:nvPr/>
              </p:nvSpPr>
              <p:spPr bwMode="auto">
                <a:xfrm>
                  <a:off x="4301" y="1076"/>
                  <a:ext cx="2" cy="688"/>
                </a:xfrm>
                <a:prstGeom prst="rect">
                  <a:avLst/>
                </a:prstGeom>
                <a:solidFill>
                  <a:srgbClr val="00278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79" name="Rectangle 291"/>
                <p:cNvSpPr>
                  <a:spLocks noChangeArrowheads="1"/>
                </p:cNvSpPr>
                <p:nvPr/>
              </p:nvSpPr>
              <p:spPr bwMode="auto">
                <a:xfrm>
                  <a:off x="4303" y="1076"/>
                  <a:ext cx="1" cy="688"/>
                </a:xfrm>
                <a:prstGeom prst="rect">
                  <a:avLst/>
                </a:prstGeom>
                <a:solidFill>
                  <a:srgbClr val="00288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80" name="Rectangle 292"/>
                <p:cNvSpPr>
                  <a:spLocks noChangeArrowheads="1"/>
                </p:cNvSpPr>
                <p:nvPr/>
              </p:nvSpPr>
              <p:spPr bwMode="auto">
                <a:xfrm>
                  <a:off x="4304" y="1076"/>
                  <a:ext cx="2" cy="688"/>
                </a:xfrm>
                <a:prstGeom prst="rect">
                  <a:avLst/>
                </a:prstGeom>
                <a:solidFill>
                  <a:srgbClr val="002A8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81" name="Rectangle 293"/>
                <p:cNvSpPr>
                  <a:spLocks noChangeArrowheads="1"/>
                </p:cNvSpPr>
                <p:nvPr/>
              </p:nvSpPr>
              <p:spPr bwMode="auto">
                <a:xfrm>
                  <a:off x="4306" y="1076"/>
                  <a:ext cx="1" cy="688"/>
                </a:xfrm>
                <a:prstGeom prst="rect">
                  <a:avLst/>
                </a:prstGeom>
                <a:solidFill>
                  <a:srgbClr val="002C8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82" name="Rectangle 294"/>
                <p:cNvSpPr>
                  <a:spLocks noChangeArrowheads="1"/>
                </p:cNvSpPr>
                <p:nvPr/>
              </p:nvSpPr>
              <p:spPr bwMode="auto">
                <a:xfrm>
                  <a:off x="4307" y="1076"/>
                  <a:ext cx="2" cy="688"/>
                </a:xfrm>
                <a:prstGeom prst="rect">
                  <a:avLst/>
                </a:prstGeom>
                <a:solidFill>
                  <a:srgbClr val="002E8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83" name="Rectangle 295"/>
                <p:cNvSpPr>
                  <a:spLocks noChangeArrowheads="1"/>
                </p:cNvSpPr>
                <p:nvPr/>
              </p:nvSpPr>
              <p:spPr bwMode="auto">
                <a:xfrm>
                  <a:off x="4309" y="1076"/>
                  <a:ext cx="2" cy="688"/>
                </a:xfrm>
                <a:prstGeom prst="rect">
                  <a:avLst/>
                </a:prstGeom>
                <a:solidFill>
                  <a:srgbClr val="002F8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84" name="Rectangle 296"/>
                <p:cNvSpPr>
                  <a:spLocks noChangeArrowheads="1"/>
                </p:cNvSpPr>
                <p:nvPr/>
              </p:nvSpPr>
              <p:spPr bwMode="auto">
                <a:xfrm>
                  <a:off x="4311" y="1076"/>
                  <a:ext cx="1" cy="688"/>
                </a:xfrm>
                <a:prstGeom prst="rect">
                  <a:avLst/>
                </a:prstGeom>
                <a:solidFill>
                  <a:srgbClr val="00318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85" name="Rectangle 297"/>
                <p:cNvSpPr>
                  <a:spLocks noChangeArrowheads="1"/>
                </p:cNvSpPr>
                <p:nvPr/>
              </p:nvSpPr>
              <p:spPr bwMode="auto">
                <a:xfrm>
                  <a:off x="4312" y="1076"/>
                  <a:ext cx="2" cy="688"/>
                </a:xfrm>
                <a:prstGeom prst="rect">
                  <a:avLst/>
                </a:prstGeom>
                <a:solidFill>
                  <a:srgbClr val="00338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86" name="Rectangle 298"/>
                <p:cNvSpPr>
                  <a:spLocks noChangeArrowheads="1"/>
                </p:cNvSpPr>
                <p:nvPr/>
              </p:nvSpPr>
              <p:spPr bwMode="auto">
                <a:xfrm>
                  <a:off x="4314" y="1076"/>
                  <a:ext cx="2" cy="688"/>
                </a:xfrm>
                <a:prstGeom prst="rect">
                  <a:avLst/>
                </a:prstGeom>
                <a:solidFill>
                  <a:srgbClr val="00348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87" name="Rectangle 299"/>
                <p:cNvSpPr>
                  <a:spLocks noChangeArrowheads="1"/>
                </p:cNvSpPr>
                <p:nvPr/>
              </p:nvSpPr>
              <p:spPr bwMode="auto">
                <a:xfrm>
                  <a:off x="4316" y="1076"/>
                  <a:ext cx="1" cy="688"/>
                </a:xfrm>
                <a:prstGeom prst="rect">
                  <a:avLst/>
                </a:prstGeom>
                <a:solidFill>
                  <a:srgbClr val="00368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88" name="Rectangle 300"/>
                <p:cNvSpPr>
                  <a:spLocks noChangeArrowheads="1"/>
                </p:cNvSpPr>
                <p:nvPr/>
              </p:nvSpPr>
              <p:spPr bwMode="auto">
                <a:xfrm>
                  <a:off x="4317" y="1076"/>
                  <a:ext cx="2" cy="688"/>
                </a:xfrm>
                <a:prstGeom prst="rect">
                  <a:avLst/>
                </a:prstGeom>
                <a:solidFill>
                  <a:srgbClr val="00388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89" name="Rectangle 301"/>
                <p:cNvSpPr>
                  <a:spLocks noChangeArrowheads="1"/>
                </p:cNvSpPr>
                <p:nvPr/>
              </p:nvSpPr>
              <p:spPr bwMode="auto">
                <a:xfrm>
                  <a:off x="4319" y="1076"/>
                  <a:ext cx="1" cy="688"/>
                </a:xfrm>
                <a:prstGeom prst="rect">
                  <a:avLst/>
                </a:prstGeom>
                <a:solidFill>
                  <a:srgbClr val="00398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90" name="Rectangle 302"/>
                <p:cNvSpPr>
                  <a:spLocks noChangeArrowheads="1"/>
                </p:cNvSpPr>
                <p:nvPr/>
              </p:nvSpPr>
              <p:spPr bwMode="auto">
                <a:xfrm>
                  <a:off x="4320" y="1076"/>
                  <a:ext cx="2" cy="688"/>
                </a:xfrm>
                <a:prstGeom prst="rect">
                  <a:avLst/>
                </a:prstGeom>
                <a:solidFill>
                  <a:srgbClr val="003B8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91" name="Rectangle 303"/>
                <p:cNvSpPr>
                  <a:spLocks noChangeArrowheads="1"/>
                </p:cNvSpPr>
                <p:nvPr/>
              </p:nvSpPr>
              <p:spPr bwMode="auto">
                <a:xfrm>
                  <a:off x="4322" y="1076"/>
                  <a:ext cx="2" cy="688"/>
                </a:xfrm>
                <a:prstGeom prst="rect">
                  <a:avLst/>
                </a:prstGeom>
                <a:solidFill>
                  <a:srgbClr val="003D8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92" name="Rectangle 304"/>
                <p:cNvSpPr>
                  <a:spLocks noChangeArrowheads="1"/>
                </p:cNvSpPr>
                <p:nvPr/>
              </p:nvSpPr>
              <p:spPr bwMode="auto">
                <a:xfrm>
                  <a:off x="4324" y="1076"/>
                  <a:ext cx="1" cy="688"/>
                </a:xfrm>
                <a:prstGeom prst="rect">
                  <a:avLst/>
                </a:prstGeom>
                <a:solidFill>
                  <a:srgbClr val="003E8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93" name="Rectangle 305"/>
                <p:cNvSpPr>
                  <a:spLocks noChangeArrowheads="1"/>
                </p:cNvSpPr>
                <p:nvPr/>
              </p:nvSpPr>
              <p:spPr bwMode="auto">
                <a:xfrm>
                  <a:off x="4325" y="1076"/>
                  <a:ext cx="2" cy="688"/>
                </a:xfrm>
                <a:prstGeom prst="rect">
                  <a:avLst/>
                </a:prstGeom>
                <a:solidFill>
                  <a:srgbClr val="003F8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94" name="Rectangle 306"/>
                <p:cNvSpPr>
                  <a:spLocks noChangeArrowheads="1"/>
                </p:cNvSpPr>
                <p:nvPr/>
              </p:nvSpPr>
              <p:spPr bwMode="auto">
                <a:xfrm>
                  <a:off x="4327" y="1076"/>
                  <a:ext cx="1" cy="688"/>
                </a:xfrm>
                <a:prstGeom prst="rect">
                  <a:avLst/>
                </a:prstGeom>
                <a:solidFill>
                  <a:srgbClr val="00428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95" name="Rectangle 307"/>
                <p:cNvSpPr>
                  <a:spLocks noChangeArrowheads="1"/>
                </p:cNvSpPr>
                <p:nvPr/>
              </p:nvSpPr>
              <p:spPr bwMode="auto">
                <a:xfrm>
                  <a:off x="4328" y="1076"/>
                  <a:ext cx="2" cy="688"/>
                </a:xfrm>
                <a:prstGeom prst="rect">
                  <a:avLst/>
                </a:prstGeom>
                <a:solidFill>
                  <a:srgbClr val="00438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96" name="Rectangle 308"/>
                <p:cNvSpPr>
                  <a:spLocks noChangeArrowheads="1"/>
                </p:cNvSpPr>
                <p:nvPr/>
              </p:nvSpPr>
              <p:spPr bwMode="auto">
                <a:xfrm>
                  <a:off x="4330" y="1076"/>
                  <a:ext cx="2" cy="688"/>
                </a:xfrm>
                <a:prstGeom prst="rect">
                  <a:avLst/>
                </a:prstGeom>
                <a:solidFill>
                  <a:srgbClr val="00448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97" name="Rectangle 309"/>
                <p:cNvSpPr>
                  <a:spLocks noChangeArrowheads="1"/>
                </p:cNvSpPr>
                <p:nvPr/>
              </p:nvSpPr>
              <p:spPr bwMode="auto">
                <a:xfrm>
                  <a:off x="4332" y="1076"/>
                  <a:ext cx="1" cy="688"/>
                </a:xfrm>
                <a:prstGeom prst="rect">
                  <a:avLst/>
                </a:prstGeom>
                <a:solidFill>
                  <a:srgbClr val="00478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98" name="Rectangle 310"/>
                <p:cNvSpPr>
                  <a:spLocks noChangeArrowheads="1"/>
                </p:cNvSpPr>
                <p:nvPr/>
              </p:nvSpPr>
              <p:spPr bwMode="auto">
                <a:xfrm>
                  <a:off x="4333" y="1076"/>
                  <a:ext cx="2" cy="688"/>
                </a:xfrm>
                <a:prstGeom prst="rect">
                  <a:avLst/>
                </a:prstGeom>
                <a:solidFill>
                  <a:srgbClr val="00488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99" name="Rectangle 311"/>
                <p:cNvSpPr>
                  <a:spLocks noChangeArrowheads="1"/>
                </p:cNvSpPr>
                <p:nvPr/>
              </p:nvSpPr>
              <p:spPr bwMode="auto">
                <a:xfrm>
                  <a:off x="4335" y="1076"/>
                  <a:ext cx="1" cy="688"/>
                </a:xfrm>
                <a:prstGeom prst="rect">
                  <a:avLst/>
                </a:prstGeom>
                <a:solidFill>
                  <a:srgbClr val="004A8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00" name="Rectangle 312"/>
                <p:cNvSpPr>
                  <a:spLocks noChangeArrowheads="1"/>
                </p:cNvSpPr>
                <p:nvPr/>
              </p:nvSpPr>
              <p:spPr bwMode="auto">
                <a:xfrm>
                  <a:off x="4336" y="1076"/>
                  <a:ext cx="2" cy="688"/>
                </a:xfrm>
                <a:prstGeom prst="rect">
                  <a:avLst/>
                </a:prstGeom>
                <a:solidFill>
                  <a:srgbClr val="004C9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01" name="Rectangle 313"/>
                <p:cNvSpPr>
                  <a:spLocks noChangeArrowheads="1"/>
                </p:cNvSpPr>
                <p:nvPr/>
              </p:nvSpPr>
              <p:spPr bwMode="auto">
                <a:xfrm>
                  <a:off x="4338" y="1076"/>
                  <a:ext cx="2" cy="688"/>
                </a:xfrm>
                <a:prstGeom prst="rect">
                  <a:avLst/>
                </a:prstGeom>
                <a:solidFill>
                  <a:srgbClr val="004D9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02" name="Rectangle 314"/>
                <p:cNvSpPr>
                  <a:spLocks noChangeArrowheads="1"/>
                </p:cNvSpPr>
                <p:nvPr/>
              </p:nvSpPr>
              <p:spPr bwMode="auto">
                <a:xfrm>
                  <a:off x="4340" y="1076"/>
                  <a:ext cx="1" cy="688"/>
                </a:xfrm>
                <a:prstGeom prst="rect">
                  <a:avLst/>
                </a:prstGeom>
                <a:solidFill>
                  <a:srgbClr val="004F9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03" name="Rectangle 315"/>
                <p:cNvSpPr>
                  <a:spLocks noChangeArrowheads="1"/>
                </p:cNvSpPr>
                <p:nvPr/>
              </p:nvSpPr>
              <p:spPr bwMode="auto">
                <a:xfrm>
                  <a:off x="4341" y="1076"/>
                  <a:ext cx="2" cy="688"/>
                </a:xfrm>
                <a:prstGeom prst="rect">
                  <a:avLst/>
                </a:prstGeom>
                <a:solidFill>
                  <a:srgbClr val="00519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04" name="Rectangle 316"/>
                <p:cNvSpPr>
                  <a:spLocks noChangeArrowheads="1"/>
                </p:cNvSpPr>
                <p:nvPr/>
              </p:nvSpPr>
              <p:spPr bwMode="auto">
                <a:xfrm>
                  <a:off x="4343" y="1076"/>
                  <a:ext cx="1" cy="688"/>
                </a:xfrm>
                <a:prstGeom prst="rect">
                  <a:avLst/>
                </a:prstGeom>
                <a:solidFill>
                  <a:srgbClr val="00539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05" name="Rectangle 317"/>
                <p:cNvSpPr>
                  <a:spLocks noChangeArrowheads="1"/>
                </p:cNvSpPr>
                <p:nvPr/>
              </p:nvSpPr>
              <p:spPr bwMode="auto">
                <a:xfrm>
                  <a:off x="4344" y="1076"/>
                  <a:ext cx="2" cy="688"/>
                </a:xfrm>
                <a:prstGeom prst="rect">
                  <a:avLst/>
                </a:prstGeom>
                <a:solidFill>
                  <a:srgbClr val="0054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06" name="Rectangle 318"/>
                <p:cNvSpPr>
                  <a:spLocks noChangeArrowheads="1"/>
                </p:cNvSpPr>
                <p:nvPr/>
              </p:nvSpPr>
              <p:spPr bwMode="auto">
                <a:xfrm>
                  <a:off x="4346" y="1076"/>
                  <a:ext cx="2" cy="688"/>
                </a:xfrm>
                <a:prstGeom prst="rect">
                  <a:avLst/>
                </a:prstGeom>
                <a:solidFill>
                  <a:srgbClr val="0055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07" name="Rectangle 319"/>
                <p:cNvSpPr>
                  <a:spLocks noChangeArrowheads="1"/>
                </p:cNvSpPr>
                <p:nvPr/>
              </p:nvSpPr>
              <p:spPr bwMode="auto">
                <a:xfrm>
                  <a:off x="4348" y="1076"/>
                  <a:ext cx="1" cy="688"/>
                </a:xfrm>
                <a:prstGeom prst="rect">
                  <a:avLst/>
                </a:prstGeom>
                <a:solidFill>
                  <a:srgbClr val="00589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08" name="Rectangle 320"/>
                <p:cNvSpPr>
                  <a:spLocks noChangeArrowheads="1"/>
                </p:cNvSpPr>
                <p:nvPr/>
              </p:nvSpPr>
              <p:spPr bwMode="auto">
                <a:xfrm>
                  <a:off x="4349" y="1076"/>
                  <a:ext cx="2" cy="688"/>
                </a:xfrm>
                <a:prstGeom prst="rect">
                  <a:avLst/>
                </a:prstGeom>
                <a:solidFill>
                  <a:srgbClr val="00599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09" name="Rectangle 321"/>
                <p:cNvSpPr>
                  <a:spLocks noChangeArrowheads="1"/>
                </p:cNvSpPr>
                <p:nvPr/>
              </p:nvSpPr>
              <p:spPr bwMode="auto">
                <a:xfrm>
                  <a:off x="4351" y="1076"/>
                  <a:ext cx="2" cy="688"/>
                </a:xfrm>
                <a:prstGeom prst="rect">
                  <a:avLst/>
                </a:prstGeom>
                <a:solidFill>
                  <a:srgbClr val="005B9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10" name="Rectangle 322"/>
                <p:cNvSpPr>
                  <a:spLocks noChangeArrowheads="1"/>
                </p:cNvSpPr>
                <p:nvPr/>
              </p:nvSpPr>
              <p:spPr bwMode="auto">
                <a:xfrm>
                  <a:off x="4353" y="1076"/>
                  <a:ext cx="1" cy="688"/>
                </a:xfrm>
                <a:prstGeom prst="rect">
                  <a:avLst/>
                </a:prstGeom>
                <a:solidFill>
                  <a:srgbClr val="005D9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11" name="Rectangle 323"/>
                <p:cNvSpPr>
                  <a:spLocks noChangeArrowheads="1"/>
                </p:cNvSpPr>
                <p:nvPr/>
              </p:nvSpPr>
              <p:spPr bwMode="auto">
                <a:xfrm>
                  <a:off x="4354" y="1076"/>
                  <a:ext cx="2" cy="688"/>
                </a:xfrm>
                <a:prstGeom prst="rect">
                  <a:avLst/>
                </a:prstGeom>
                <a:solidFill>
                  <a:srgbClr val="005F9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12" name="Rectangle 324"/>
                <p:cNvSpPr>
                  <a:spLocks noChangeArrowheads="1"/>
                </p:cNvSpPr>
                <p:nvPr/>
              </p:nvSpPr>
              <p:spPr bwMode="auto">
                <a:xfrm>
                  <a:off x="4356" y="1076"/>
                  <a:ext cx="1" cy="688"/>
                </a:xfrm>
                <a:prstGeom prst="rect">
                  <a:avLst/>
                </a:prstGeom>
                <a:solidFill>
                  <a:srgbClr val="00609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13" name="Rectangle 325"/>
                <p:cNvSpPr>
                  <a:spLocks noChangeArrowheads="1"/>
                </p:cNvSpPr>
                <p:nvPr/>
              </p:nvSpPr>
              <p:spPr bwMode="auto">
                <a:xfrm>
                  <a:off x="4357" y="1076"/>
                  <a:ext cx="2" cy="688"/>
                </a:xfrm>
                <a:prstGeom prst="rect">
                  <a:avLst/>
                </a:prstGeom>
                <a:solidFill>
                  <a:srgbClr val="00639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14" name="Rectangle 326"/>
                <p:cNvSpPr>
                  <a:spLocks noChangeArrowheads="1"/>
                </p:cNvSpPr>
                <p:nvPr/>
              </p:nvSpPr>
              <p:spPr bwMode="auto">
                <a:xfrm>
                  <a:off x="4359" y="1076"/>
                  <a:ext cx="2" cy="688"/>
                </a:xfrm>
                <a:prstGeom prst="rect">
                  <a:avLst/>
                </a:prstGeom>
                <a:solidFill>
                  <a:srgbClr val="00649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15" name="Rectangle 327"/>
                <p:cNvSpPr>
                  <a:spLocks noChangeArrowheads="1"/>
                </p:cNvSpPr>
                <p:nvPr/>
              </p:nvSpPr>
              <p:spPr bwMode="auto">
                <a:xfrm>
                  <a:off x="4361" y="1076"/>
                  <a:ext cx="1" cy="688"/>
                </a:xfrm>
                <a:prstGeom prst="rect">
                  <a:avLst/>
                </a:prstGeom>
                <a:solidFill>
                  <a:srgbClr val="00659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16" name="Rectangle 328"/>
                <p:cNvSpPr>
                  <a:spLocks noChangeArrowheads="1"/>
                </p:cNvSpPr>
                <p:nvPr/>
              </p:nvSpPr>
              <p:spPr bwMode="auto">
                <a:xfrm>
                  <a:off x="4362" y="1076"/>
                  <a:ext cx="2" cy="688"/>
                </a:xfrm>
                <a:prstGeom prst="rect">
                  <a:avLst/>
                </a:prstGeom>
                <a:solidFill>
                  <a:srgbClr val="00689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17" name="Rectangle 329"/>
                <p:cNvSpPr>
                  <a:spLocks noChangeArrowheads="1"/>
                </p:cNvSpPr>
                <p:nvPr/>
              </p:nvSpPr>
              <p:spPr bwMode="auto">
                <a:xfrm>
                  <a:off x="4364" y="1076"/>
                  <a:ext cx="1" cy="688"/>
                </a:xfrm>
                <a:prstGeom prst="rect">
                  <a:avLst/>
                </a:prstGeom>
                <a:solidFill>
                  <a:srgbClr val="006A9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18" name="Rectangle 330"/>
                <p:cNvSpPr>
                  <a:spLocks noChangeArrowheads="1"/>
                </p:cNvSpPr>
                <p:nvPr/>
              </p:nvSpPr>
              <p:spPr bwMode="auto">
                <a:xfrm>
                  <a:off x="4365" y="1076"/>
                  <a:ext cx="2" cy="688"/>
                </a:xfrm>
                <a:prstGeom prst="rect">
                  <a:avLst/>
                </a:prstGeom>
                <a:solidFill>
                  <a:srgbClr val="006B9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19" name="Rectangle 331"/>
                <p:cNvSpPr>
                  <a:spLocks noChangeArrowheads="1"/>
                </p:cNvSpPr>
                <p:nvPr/>
              </p:nvSpPr>
              <p:spPr bwMode="auto">
                <a:xfrm>
                  <a:off x="4367" y="1076"/>
                  <a:ext cx="2" cy="688"/>
                </a:xfrm>
                <a:prstGeom prst="rect">
                  <a:avLst/>
                </a:prstGeom>
                <a:solidFill>
                  <a:srgbClr val="006C9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20" name="Rectangle 332"/>
                <p:cNvSpPr>
                  <a:spLocks noChangeArrowheads="1"/>
                </p:cNvSpPr>
                <p:nvPr/>
              </p:nvSpPr>
              <p:spPr bwMode="auto">
                <a:xfrm>
                  <a:off x="4369" y="1076"/>
                  <a:ext cx="1" cy="688"/>
                </a:xfrm>
                <a:prstGeom prst="rect">
                  <a:avLst/>
                </a:prstGeom>
                <a:solidFill>
                  <a:srgbClr val="006FA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21" name="Rectangle 333"/>
                <p:cNvSpPr>
                  <a:spLocks noChangeArrowheads="1"/>
                </p:cNvSpPr>
                <p:nvPr/>
              </p:nvSpPr>
              <p:spPr bwMode="auto">
                <a:xfrm>
                  <a:off x="4370" y="1076"/>
                  <a:ext cx="2" cy="688"/>
                </a:xfrm>
                <a:prstGeom prst="rect">
                  <a:avLst/>
                </a:prstGeom>
                <a:solidFill>
                  <a:srgbClr val="0070A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22" name="Rectangle 334"/>
                <p:cNvSpPr>
                  <a:spLocks noChangeArrowheads="1"/>
                </p:cNvSpPr>
                <p:nvPr/>
              </p:nvSpPr>
              <p:spPr bwMode="auto">
                <a:xfrm>
                  <a:off x="4372" y="1076"/>
                  <a:ext cx="1" cy="688"/>
                </a:xfrm>
                <a:prstGeom prst="rect">
                  <a:avLst/>
                </a:prstGeom>
                <a:solidFill>
                  <a:srgbClr val="0072A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23" name="Rectangle 335"/>
                <p:cNvSpPr>
                  <a:spLocks noChangeArrowheads="1"/>
                </p:cNvSpPr>
                <p:nvPr/>
              </p:nvSpPr>
              <p:spPr bwMode="auto">
                <a:xfrm>
                  <a:off x="4373" y="1076"/>
                  <a:ext cx="2" cy="688"/>
                </a:xfrm>
                <a:prstGeom prst="rect">
                  <a:avLst/>
                </a:prstGeom>
                <a:solidFill>
                  <a:srgbClr val="0074A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24" name="Rectangle 336"/>
                <p:cNvSpPr>
                  <a:spLocks noChangeArrowheads="1"/>
                </p:cNvSpPr>
                <p:nvPr/>
              </p:nvSpPr>
              <p:spPr bwMode="auto">
                <a:xfrm>
                  <a:off x="4375" y="1076"/>
                  <a:ext cx="2" cy="688"/>
                </a:xfrm>
                <a:prstGeom prst="rect">
                  <a:avLst/>
                </a:prstGeom>
                <a:solidFill>
                  <a:srgbClr val="0076A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25" name="Rectangle 337"/>
                <p:cNvSpPr>
                  <a:spLocks noChangeArrowheads="1"/>
                </p:cNvSpPr>
                <p:nvPr/>
              </p:nvSpPr>
              <p:spPr bwMode="auto">
                <a:xfrm>
                  <a:off x="4377" y="1076"/>
                  <a:ext cx="1" cy="688"/>
                </a:xfrm>
                <a:prstGeom prst="rect">
                  <a:avLst/>
                </a:prstGeom>
                <a:solidFill>
                  <a:srgbClr val="0077A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26" name="Rectangle 338"/>
                <p:cNvSpPr>
                  <a:spLocks noChangeArrowheads="1"/>
                </p:cNvSpPr>
                <p:nvPr/>
              </p:nvSpPr>
              <p:spPr bwMode="auto">
                <a:xfrm>
                  <a:off x="4378" y="1076"/>
                  <a:ext cx="2" cy="688"/>
                </a:xfrm>
                <a:prstGeom prst="rect">
                  <a:avLst/>
                </a:prstGeom>
                <a:solidFill>
                  <a:srgbClr val="007AA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27" name="Rectangle 339"/>
                <p:cNvSpPr>
                  <a:spLocks noChangeArrowheads="1"/>
                </p:cNvSpPr>
                <p:nvPr/>
              </p:nvSpPr>
              <p:spPr bwMode="auto">
                <a:xfrm>
                  <a:off x="4380" y="1076"/>
                  <a:ext cx="1" cy="688"/>
                </a:xfrm>
                <a:prstGeom prst="rect">
                  <a:avLst/>
                </a:prstGeom>
                <a:solidFill>
                  <a:srgbClr val="007BA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28" name="Rectangle 340"/>
                <p:cNvSpPr>
                  <a:spLocks noChangeArrowheads="1"/>
                </p:cNvSpPr>
                <p:nvPr/>
              </p:nvSpPr>
              <p:spPr bwMode="auto">
                <a:xfrm>
                  <a:off x="4381" y="1076"/>
                  <a:ext cx="2" cy="688"/>
                </a:xfrm>
                <a:prstGeom prst="rect">
                  <a:avLst/>
                </a:prstGeom>
                <a:solidFill>
                  <a:srgbClr val="007DA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29" name="Rectangle 341"/>
                <p:cNvSpPr>
                  <a:spLocks noChangeArrowheads="1"/>
                </p:cNvSpPr>
                <p:nvPr/>
              </p:nvSpPr>
              <p:spPr bwMode="auto">
                <a:xfrm>
                  <a:off x="4383" y="1076"/>
                  <a:ext cx="2" cy="688"/>
                </a:xfrm>
                <a:prstGeom prst="rect">
                  <a:avLst/>
                </a:prstGeom>
                <a:solidFill>
                  <a:srgbClr val="007FA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30" name="Rectangle 342"/>
                <p:cNvSpPr>
                  <a:spLocks noChangeArrowheads="1"/>
                </p:cNvSpPr>
                <p:nvPr/>
              </p:nvSpPr>
              <p:spPr bwMode="auto">
                <a:xfrm>
                  <a:off x="4385" y="1076"/>
                  <a:ext cx="1" cy="688"/>
                </a:xfrm>
                <a:prstGeom prst="rect">
                  <a:avLst/>
                </a:prstGeom>
                <a:solidFill>
                  <a:srgbClr val="0081A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31" name="Rectangle 343"/>
                <p:cNvSpPr>
                  <a:spLocks noChangeArrowheads="1"/>
                </p:cNvSpPr>
                <p:nvPr/>
              </p:nvSpPr>
              <p:spPr bwMode="auto">
                <a:xfrm>
                  <a:off x="4386" y="1076"/>
                  <a:ext cx="2" cy="688"/>
                </a:xfrm>
                <a:prstGeom prst="rect">
                  <a:avLst/>
                </a:prstGeom>
                <a:solidFill>
                  <a:srgbClr val="0082A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32" name="Rectangle 344"/>
                <p:cNvSpPr>
                  <a:spLocks noChangeArrowheads="1"/>
                </p:cNvSpPr>
                <p:nvPr/>
              </p:nvSpPr>
              <p:spPr bwMode="auto">
                <a:xfrm>
                  <a:off x="4388" y="1076"/>
                  <a:ext cx="2" cy="688"/>
                </a:xfrm>
                <a:prstGeom prst="rect">
                  <a:avLst/>
                </a:prstGeom>
                <a:solidFill>
                  <a:srgbClr val="0085A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33" name="Rectangle 345"/>
                <p:cNvSpPr>
                  <a:spLocks noChangeArrowheads="1"/>
                </p:cNvSpPr>
                <p:nvPr/>
              </p:nvSpPr>
              <p:spPr bwMode="auto">
                <a:xfrm>
                  <a:off x="4390" y="1076"/>
                  <a:ext cx="1" cy="688"/>
                </a:xfrm>
                <a:prstGeom prst="rect">
                  <a:avLst/>
                </a:prstGeom>
                <a:solidFill>
                  <a:srgbClr val="0086A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34" name="Rectangle 346"/>
                <p:cNvSpPr>
                  <a:spLocks noChangeArrowheads="1"/>
                </p:cNvSpPr>
                <p:nvPr/>
              </p:nvSpPr>
              <p:spPr bwMode="auto">
                <a:xfrm>
                  <a:off x="4391" y="1076"/>
                  <a:ext cx="2" cy="688"/>
                </a:xfrm>
                <a:prstGeom prst="rect">
                  <a:avLst/>
                </a:prstGeom>
                <a:solidFill>
                  <a:srgbClr val="0087A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35" name="Rectangle 347"/>
                <p:cNvSpPr>
                  <a:spLocks noChangeArrowheads="1"/>
                </p:cNvSpPr>
                <p:nvPr/>
              </p:nvSpPr>
              <p:spPr bwMode="auto">
                <a:xfrm>
                  <a:off x="4393" y="1076"/>
                  <a:ext cx="1" cy="688"/>
                </a:xfrm>
                <a:prstGeom prst="rect">
                  <a:avLst/>
                </a:prstGeom>
                <a:solidFill>
                  <a:srgbClr val="0089A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36" name="Rectangle 348"/>
                <p:cNvSpPr>
                  <a:spLocks noChangeArrowheads="1"/>
                </p:cNvSpPr>
                <p:nvPr/>
              </p:nvSpPr>
              <p:spPr bwMode="auto">
                <a:xfrm>
                  <a:off x="4394" y="1076"/>
                  <a:ext cx="2" cy="688"/>
                </a:xfrm>
                <a:prstGeom prst="rect">
                  <a:avLst/>
                </a:prstGeom>
                <a:solidFill>
                  <a:srgbClr val="008CB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37" name="Rectangle 349"/>
                <p:cNvSpPr>
                  <a:spLocks noChangeArrowheads="1"/>
                </p:cNvSpPr>
                <p:nvPr/>
              </p:nvSpPr>
              <p:spPr bwMode="auto">
                <a:xfrm>
                  <a:off x="4396" y="1076"/>
                  <a:ext cx="2" cy="688"/>
                </a:xfrm>
                <a:prstGeom prst="rect">
                  <a:avLst/>
                </a:prstGeom>
                <a:solidFill>
                  <a:srgbClr val="008DB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38" name="Rectangle 350"/>
                <p:cNvSpPr>
                  <a:spLocks noChangeArrowheads="1"/>
                </p:cNvSpPr>
                <p:nvPr/>
              </p:nvSpPr>
              <p:spPr bwMode="auto">
                <a:xfrm>
                  <a:off x="4398" y="1076"/>
                  <a:ext cx="1" cy="688"/>
                </a:xfrm>
                <a:prstGeom prst="rect">
                  <a:avLst/>
                </a:prstGeom>
                <a:solidFill>
                  <a:srgbClr val="008EB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39" name="Rectangle 351"/>
                <p:cNvSpPr>
                  <a:spLocks noChangeArrowheads="1"/>
                </p:cNvSpPr>
                <p:nvPr/>
              </p:nvSpPr>
              <p:spPr bwMode="auto">
                <a:xfrm>
                  <a:off x="4399" y="1076"/>
                  <a:ext cx="2" cy="688"/>
                </a:xfrm>
                <a:prstGeom prst="rect">
                  <a:avLst/>
                </a:prstGeom>
                <a:solidFill>
                  <a:srgbClr val="0091B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40" name="Rectangle 352"/>
                <p:cNvSpPr>
                  <a:spLocks noChangeArrowheads="1"/>
                </p:cNvSpPr>
                <p:nvPr/>
              </p:nvSpPr>
              <p:spPr bwMode="auto">
                <a:xfrm>
                  <a:off x="4401" y="1076"/>
                  <a:ext cx="1" cy="688"/>
                </a:xfrm>
                <a:prstGeom prst="rect">
                  <a:avLst/>
                </a:prstGeom>
                <a:solidFill>
                  <a:srgbClr val="0092B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41" name="Rectangle 353"/>
                <p:cNvSpPr>
                  <a:spLocks noChangeArrowheads="1"/>
                </p:cNvSpPr>
                <p:nvPr/>
              </p:nvSpPr>
              <p:spPr bwMode="auto">
                <a:xfrm>
                  <a:off x="4402" y="1076"/>
                  <a:ext cx="2" cy="688"/>
                </a:xfrm>
                <a:prstGeom prst="rect">
                  <a:avLst/>
                </a:prstGeom>
                <a:solidFill>
                  <a:srgbClr val="0094B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42" name="Rectangle 354"/>
                <p:cNvSpPr>
                  <a:spLocks noChangeArrowheads="1"/>
                </p:cNvSpPr>
                <p:nvPr/>
              </p:nvSpPr>
              <p:spPr bwMode="auto">
                <a:xfrm>
                  <a:off x="4404" y="1076"/>
                  <a:ext cx="2" cy="688"/>
                </a:xfrm>
                <a:prstGeom prst="rect">
                  <a:avLst/>
                </a:prstGeom>
                <a:solidFill>
                  <a:srgbClr val="0096B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43" name="Rectangle 355"/>
                <p:cNvSpPr>
                  <a:spLocks noChangeArrowheads="1"/>
                </p:cNvSpPr>
                <p:nvPr/>
              </p:nvSpPr>
              <p:spPr bwMode="auto">
                <a:xfrm>
                  <a:off x="4406" y="1076"/>
                  <a:ext cx="1" cy="688"/>
                </a:xfrm>
                <a:prstGeom prst="rect">
                  <a:avLst/>
                </a:prstGeom>
                <a:solidFill>
                  <a:srgbClr val="0098B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44" name="Rectangle 356"/>
                <p:cNvSpPr>
                  <a:spLocks noChangeArrowheads="1"/>
                </p:cNvSpPr>
                <p:nvPr/>
              </p:nvSpPr>
              <p:spPr bwMode="auto">
                <a:xfrm>
                  <a:off x="4407" y="1076"/>
                  <a:ext cx="2" cy="688"/>
                </a:xfrm>
                <a:prstGeom prst="rect">
                  <a:avLst/>
                </a:prstGeom>
                <a:solidFill>
                  <a:srgbClr val="0099B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45" name="Rectangle 357"/>
                <p:cNvSpPr>
                  <a:spLocks noChangeArrowheads="1"/>
                </p:cNvSpPr>
                <p:nvPr/>
              </p:nvSpPr>
              <p:spPr bwMode="auto">
                <a:xfrm>
                  <a:off x="4409" y="1076"/>
                  <a:ext cx="1" cy="688"/>
                </a:xfrm>
                <a:prstGeom prst="rect">
                  <a:avLst/>
                </a:prstGeom>
                <a:solidFill>
                  <a:srgbClr val="009BB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46" name="Rectangle 358"/>
                <p:cNvSpPr>
                  <a:spLocks noChangeArrowheads="1"/>
                </p:cNvSpPr>
                <p:nvPr/>
              </p:nvSpPr>
              <p:spPr bwMode="auto">
                <a:xfrm>
                  <a:off x="4410" y="1076"/>
                  <a:ext cx="2" cy="688"/>
                </a:xfrm>
                <a:prstGeom prst="rect">
                  <a:avLst/>
                </a:prstGeom>
                <a:solidFill>
                  <a:srgbClr val="009DB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47" name="Rectangle 359"/>
                <p:cNvSpPr>
                  <a:spLocks noChangeArrowheads="1"/>
                </p:cNvSpPr>
                <p:nvPr/>
              </p:nvSpPr>
              <p:spPr bwMode="auto">
                <a:xfrm>
                  <a:off x="4412" y="1076"/>
                  <a:ext cx="2" cy="688"/>
                </a:xfrm>
                <a:prstGeom prst="rect">
                  <a:avLst/>
                </a:prstGeom>
                <a:solidFill>
                  <a:srgbClr val="009EB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48" name="Rectangle 360"/>
                <p:cNvSpPr>
                  <a:spLocks noChangeArrowheads="1"/>
                </p:cNvSpPr>
                <p:nvPr/>
              </p:nvSpPr>
              <p:spPr bwMode="auto">
                <a:xfrm>
                  <a:off x="4414" y="1076"/>
                  <a:ext cx="1" cy="688"/>
                </a:xfrm>
                <a:prstGeom prst="rect">
                  <a:avLst/>
                </a:prstGeom>
                <a:solidFill>
                  <a:srgbClr val="009FB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49" name="Rectangle 361"/>
                <p:cNvSpPr>
                  <a:spLocks noChangeArrowheads="1"/>
                </p:cNvSpPr>
                <p:nvPr/>
              </p:nvSpPr>
              <p:spPr bwMode="auto">
                <a:xfrm>
                  <a:off x="4415" y="1076"/>
                  <a:ext cx="2" cy="688"/>
                </a:xfrm>
                <a:prstGeom prst="rect">
                  <a:avLst/>
                </a:prstGeom>
                <a:solidFill>
                  <a:srgbClr val="00A2B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50" name="Rectangle 362"/>
                <p:cNvSpPr>
                  <a:spLocks noChangeArrowheads="1"/>
                </p:cNvSpPr>
                <p:nvPr/>
              </p:nvSpPr>
              <p:spPr bwMode="auto">
                <a:xfrm>
                  <a:off x="4417" y="1076"/>
                  <a:ext cx="2" cy="688"/>
                </a:xfrm>
                <a:prstGeom prst="rect">
                  <a:avLst/>
                </a:prstGeom>
                <a:solidFill>
                  <a:srgbClr val="00A3B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51" name="Rectangle 363"/>
                <p:cNvSpPr>
                  <a:spLocks noChangeArrowheads="1"/>
                </p:cNvSpPr>
                <p:nvPr/>
              </p:nvSpPr>
              <p:spPr bwMode="auto">
                <a:xfrm>
                  <a:off x="4419" y="1076"/>
                  <a:ext cx="1" cy="688"/>
                </a:xfrm>
                <a:prstGeom prst="rect">
                  <a:avLst/>
                </a:prstGeom>
                <a:solidFill>
                  <a:srgbClr val="00A4B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52" name="Rectangle 364"/>
                <p:cNvSpPr>
                  <a:spLocks noChangeArrowheads="1"/>
                </p:cNvSpPr>
                <p:nvPr/>
              </p:nvSpPr>
              <p:spPr bwMode="auto">
                <a:xfrm>
                  <a:off x="4420" y="1076"/>
                  <a:ext cx="2" cy="688"/>
                </a:xfrm>
                <a:prstGeom prst="rect">
                  <a:avLst/>
                </a:prstGeom>
                <a:solidFill>
                  <a:srgbClr val="00A7C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53" name="Rectangle 365"/>
                <p:cNvSpPr>
                  <a:spLocks noChangeArrowheads="1"/>
                </p:cNvSpPr>
                <p:nvPr/>
              </p:nvSpPr>
              <p:spPr bwMode="auto">
                <a:xfrm>
                  <a:off x="4422" y="1076"/>
                  <a:ext cx="1" cy="688"/>
                </a:xfrm>
                <a:prstGeom prst="rect">
                  <a:avLst/>
                </a:prstGeom>
                <a:solidFill>
                  <a:srgbClr val="00A8C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54" name="Rectangle 366"/>
                <p:cNvSpPr>
                  <a:spLocks noChangeArrowheads="1"/>
                </p:cNvSpPr>
                <p:nvPr/>
              </p:nvSpPr>
              <p:spPr bwMode="auto">
                <a:xfrm>
                  <a:off x="4423" y="1076"/>
                  <a:ext cx="2" cy="688"/>
                </a:xfrm>
                <a:prstGeom prst="rect">
                  <a:avLst/>
                </a:prstGeom>
                <a:solidFill>
                  <a:srgbClr val="00A9C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55" name="Rectangle 367"/>
                <p:cNvSpPr>
                  <a:spLocks noChangeArrowheads="1"/>
                </p:cNvSpPr>
                <p:nvPr/>
              </p:nvSpPr>
              <p:spPr bwMode="auto">
                <a:xfrm>
                  <a:off x="4425" y="1076"/>
                  <a:ext cx="2" cy="688"/>
                </a:xfrm>
                <a:prstGeom prst="rect">
                  <a:avLst/>
                </a:prstGeom>
                <a:solidFill>
                  <a:srgbClr val="00ACC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56" name="Rectangle 368"/>
                <p:cNvSpPr>
                  <a:spLocks noChangeArrowheads="1"/>
                </p:cNvSpPr>
                <p:nvPr/>
              </p:nvSpPr>
              <p:spPr bwMode="auto">
                <a:xfrm>
                  <a:off x="4427" y="1076"/>
                  <a:ext cx="1" cy="688"/>
                </a:xfrm>
                <a:prstGeom prst="rect">
                  <a:avLst/>
                </a:prstGeom>
                <a:solidFill>
                  <a:srgbClr val="00ADC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57" name="Rectangle 369"/>
                <p:cNvSpPr>
                  <a:spLocks noChangeArrowheads="1"/>
                </p:cNvSpPr>
                <p:nvPr/>
              </p:nvSpPr>
              <p:spPr bwMode="auto">
                <a:xfrm>
                  <a:off x="4428" y="1076"/>
                  <a:ext cx="2" cy="688"/>
                </a:xfrm>
                <a:prstGeom prst="rect">
                  <a:avLst/>
                </a:prstGeom>
                <a:solidFill>
                  <a:srgbClr val="00AEC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58" name="Rectangle 370"/>
                <p:cNvSpPr>
                  <a:spLocks noChangeArrowheads="1"/>
                </p:cNvSpPr>
                <p:nvPr/>
              </p:nvSpPr>
              <p:spPr bwMode="auto">
                <a:xfrm>
                  <a:off x="4430" y="1076"/>
                  <a:ext cx="1" cy="688"/>
                </a:xfrm>
                <a:prstGeom prst="rect">
                  <a:avLst/>
                </a:prstGeom>
                <a:solidFill>
                  <a:srgbClr val="00B1C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59" name="Rectangle 371"/>
                <p:cNvSpPr>
                  <a:spLocks noChangeArrowheads="1"/>
                </p:cNvSpPr>
                <p:nvPr/>
              </p:nvSpPr>
              <p:spPr bwMode="auto">
                <a:xfrm>
                  <a:off x="4431" y="1076"/>
                  <a:ext cx="2" cy="688"/>
                </a:xfrm>
                <a:prstGeom prst="rect">
                  <a:avLst/>
                </a:prstGeom>
                <a:solidFill>
                  <a:srgbClr val="00B2C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60" name="Rectangle 372"/>
                <p:cNvSpPr>
                  <a:spLocks noChangeArrowheads="1"/>
                </p:cNvSpPr>
                <p:nvPr/>
              </p:nvSpPr>
              <p:spPr bwMode="auto">
                <a:xfrm>
                  <a:off x="4433" y="1076"/>
                  <a:ext cx="2" cy="688"/>
                </a:xfrm>
                <a:prstGeom prst="rect">
                  <a:avLst/>
                </a:prstGeom>
                <a:solidFill>
                  <a:srgbClr val="00B3C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61" name="Rectangle 373"/>
                <p:cNvSpPr>
                  <a:spLocks noChangeArrowheads="1"/>
                </p:cNvSpPr>
                <p:nvPr/>
              </p:nvSpPr>
              <p:spPr bwMode="auto">
                <a:xfrm>
                  <a:off x="4435" y="1076"/>
                  <a:ext cx="1" cy="688"/>
                </a:xfrm>
                <a:prstGeom prst="rect">
                  <a:avLst/>
                </a:prstGeom>
                <a:solidFill>
                  <a:srgbClr val="00B4C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62" name="Rectangle 374"/>
                <p:cNvSpPr>
                  <a:spLocks noChangeArrowheads="1"/>
                </p:cNvSpPr>
                <p:nvPr/>
              </p:nvSpPr>
              <p:spPr bwMode="auto">
                <a:xfrm>
                  <a:off x="4436" y="1076"/>
                  <a:ext cx="2" cy="688"/>
                </a:xfrm>
                <a:prstGeom prst="rect">
                  <a:avLst/>
                </a:prstGeom>
                <a:solidFill>
                  <a:srgbClr val="00B7C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63" name="Rectangle 375"/>
                <p:cNvSpPr>
                  <a:spLocks noChangeArrowheads="1"/>
                </p:cNvSpPr>
                <p:nvPr/>
              </p:nvSpPr>
              <p:spPr bwMode="auto">
                <a:xfrm>
                  <a:off x="4438" y="1076"/>
                  <a:ext cx="1" cy="688"/>
                </a:xfrm>
                <a:prstGeom prst="rect">
                  <a:avLst/>
                </a:prstGeom>
                <a:solidFill>
                  <a:srgbClr val="00B8C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64" name="Rectangle 376"/>
                <p:cNvSpPr>
                  <a:spLocks noChangeArrowheads="1"/>
                </p:cNvSpPr>
                <p:nvPr/>
              </p:nvSpPr>
              <p:spPr bwMode="auto">
                <a:xfrm>
                  <a:off x="4439" y="1076"/>
                  <a:ext cx="2" cy="688"/>
                </a:xfrm>
                <a:prstGeom prst="rect">
                  <a:avLst/>
                </a:prstGeom>
                <a:solidFill>
                  <a:srgbClr val="00B9C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65" name="Rectangle 377"/>
                <p:cNvSpPr>
                  <a:spLocks noChangeArrowheads="1"/>
                </p:cNvSpPr>
                <p:nvPr/>
              </p:nvSpPr>
              <p:spPr bwMode="auto">
                <a:xfrm>
                  <a:off x="4441" y="1076"/>
                  <a:ext cx="2" cy="688"/>
                </a:xfrm>
                <a:prstGeom prst="rect">
                  <a:avLst/>
                </a:prstGeom>
                <a:solidFill>
                  <a:srgbClr val="00BBC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66" name="Rectangle 378"/>
                <p:cNvSpPr>
                  <a:spLocks noChangeArrowheads="1"/>
                </p:cNvSpPr>
                <p:nvPr/>
              </p:nvSpPr>
              <p:spPr bwMode="auto">
                <a:xfrm>
                  <a:off x="4443" y="1076"/>
                  <a:ext cx="1" cy="688"/>
                </a:xfrm>
                <a:prstGeom prst="rect">
                  <a:avLst/>
                </a:prstGeom>
                <a:solidFill>
                  <a:srgbClr val="00BCC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67" name="Rectangle 379"/>
                <p:cNvSpPr>
                  <a:spLocks noChangeArrowheads="1"/>
                </p:cNvSpPr>
                <p:nvPr/>
              </p:nvSpPr>
              <p:spPr bwMode="auto">
                <a:xfrm>
                  <a:off x="4444" y="1076"/>
                  <a:ext cx="2" cy="688"/>
                </a:xfrm>
                <a:prstGeom prst="rect">
                  <a:avLst/>
                </a:prstGeom>
                <a:solidFill>
                  <a:srgbClr val="00BED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68" name="Rectangle 380"/>
                <p:cNvSpPr>
                  <a:spLocks noChangeArrowheads="1"/>
                </p:cNvSpPr>
                <p:nvPr/>
              </p:nvSpPr>
              <p:spPr bwMode="auto">
                <a:xfrm>
                  <a:off x="4446" y="1076"/>
                  <a:ext cx="1" cy="688"/>
                </a:xfrm>
                <a:prstGeom prst="rect">
                  <a:avLst/>
                </a:prstGeom>
                <a:solidFill>
                  <a:srgbClr val="00C0D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69" name="Rectangle 381"/>
                <p:cNvSpPr>
                  <a:spLocks noChangeArrowheads="1"/>
                </p:cNvSpPr>
                <p:nvPr/>
              </p:nvSpPr>
              <p:spPr bwMode="auto">
                <a:xfrm>
                  <a:off x="4447" y="1076"/>
                  <a:ext cx="2" cy="688"/>
                </a:xfrm>
                <a:prstGeom prst="rect">
                  <a:avLst/>
                </a:prstGeom>
                <a:solidFill>
                  <a:srgbClr val="00C1D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70" name="Rectangle 382"/>
                <p:cNvSpPr>
                  <a:spLocks noChangeArrowheads="1"/>
                </p:cNvSpPr>
                <p:nvPr/>
              </p:nvSpPr>
              <p:spPr bwMode="auto">
                <a:xfrm>
                  <a:off x="4449" y="1076"/>
                  <a:ext cx="2" cy="688"/>
                </a:xfrm>
                <a:prstGeom prst="rect">
                  <a:avLst/>
                </a:prstGeom>
                <a:solidFill>
                  <a:srgbClr val="00C2D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71" name="Rectangle 383"/>
                <p:cNvSpPr>
                  <a:spLocks noChangeArrowheads="1"/>
                </p:cNvSpPr>
                <p:nvPr/>
              </p:nvSpPr>
              <p:spPr bwMode="auto">
                <a:xfrm>
                  <a:off x="4451" y="1076"/>
                  <a:ext cx="1" cy="688"/>
                </a:xfrm>
                <a:prstGeom prst="rect">
                  <a:avLst/>
                </a:prstGeom>
                <a:solidFill>
                  <a:srgbClr val="00C4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72" name="Rectangle 384"/>
                <p:cNvSpPr>
                  <a:spLocks noChangeArrowheads="1"/>
                </p:cNvSpPr>
                <p:nvPr/>
              </p:nvSpPr>
              <p:spPr bwMode="auto">
                <a:xfrm>
                  <a:off x="4452" y="1076"/>
                  <a:ext cx="2" cy="688"/>
                </a:xfrm>
                <a:prstGeom prst="rect">
                  <a:avLst/>
                </a:prstGeom>
                <a:solidFill>
                  <a:srgbClr val="00C5D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73" name="Rectangle 385"/>
                <p:cNvSpPr>
                  <a:spLocks noChangeArrowheads="1"/>
                </p:cNvSpPr>
                <p:nvPr/>
              </p:nvSpPr>
              <p:spPr bwMode="auto">
                <a:xfrm>
                  <a:off x="4454" y="1076"/>
                  <a:ext cx="2" cy="688"/>
                </a:xfrm>
                <a:prstGeom prst="rect">
                  <a:avLst/>
                </a:prstGeom>
                <a:solidFill>
                  <a:srgbClr val="00C6D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74" name="Rectangle 386"/>
                <p:cNvSpPr>
                  <a:spLocks noChangeArrowheads="1"/>
                </p:cNvSpPr>
                <p:nvPr/>
              </p:nvSpPr>
              <p:spPr bwMode="auto">
                <a:xfrm>
                  <a:off x="4456" y="1076"/>
                  <a:ext cx="1" cy="688"/>
                </a:xfrm>
                <a:prstGeom prst="rect">
                  <a:avLst/>
                </a:prstGeom>
                <a:solidFill>
                  <a:srgbClr val="00C8D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75" name="Rectangle 387"/>
                <p:cNvSpPr>
                  <a:spLocks noChangeArrowheads="1"/>
                </p:cNvSpPr>
                <p:nvPr/>
              </p:nvSpPr>
              <p:spPr bwMode="auto">
                <a:xfrm>
                  <a:off x="4457" y="1076"/>
                  <a:ext cx="2" cy="688"/>
                </a:xfrm>
                <a:prstGeom prst="rect">
                  <a:avLst/>
                </a:prstGeom>
                <a:solidFill>
                  <a:srgbClr val="00C9D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76" name="Rectangle 388"/>
                <p:cNvSpPr>
                  <a:spLocks noChangeArrowheads="1"/>
                </p:cNvSpPr>
                <p:nvPr/>
              </p:nvSpPr>
              <p:spPr bwMode="auto">
                <a:xfrm>
                  <a:off x="4459" y="1076"/>
                  <a:ext cx="1" cy="688"/>
                </a:xfrm>
                <a:prstGeom prst="rect">
                  <a:avLst/>
                </a:prstGeom>
                <a:solidFill>
                  <a:srgbClr val="00CAD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77" name="Rectangle 389"/>
                <p:cNvSpPr>
                  <a:spLocks noChangeArrowheads="1"/>
                </p:cNvSpPr>
                <p:nvPr/>
              </p:nvSpPr>
              <p:spPr bwMode="auto">
                <a:xfrm>
                  <a:off x="4460" y="1076"/>
                  <a:ext cx="2" cy="688"/>
                </a:xfrm>
                <a:prstGeom prst="rect">
                  <a:avLst/>
                </a:prstGeom>
                <a:solidFill>
                  <a:srgbClr val="00CBD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78" name="Rectangle 390"/>
                <p:cNvSpPr>
                  <a:spLocks noChangeArrowheads="1"/>
                </p:cNvSpPr>
                <p:nvPr/>
              </p:nvSpPr>
              <p:spPr bwMode="auto">
                <a:xfrm>
                  <a:off x="4462" y="1076"/>
                  <a:ext cx="2" cy="688"/>
                </a:xfrm>
                <a:prstGeom prst="rect">
                  <a:avLst/>
                </a:prstGeom>
                <a:solidFill>
                  <a:srgbClr val="00CDD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79" name="Rectangle 391"/>
                <p:cNvSpPr>
                  <a:spLocks noChangeArrowheads="1"/>
                </p:cNvSpPr>
                <p:nvPr/>
              </p:nvSpPr>
              <p:spPr bwMode="auto">
                <a:xfrm>
                  <a:off x="4464" y="1076"/>
                  <a:ext cx="1" cy="688"/>
                </a:xfrm>
                <a:prstGeom prst="rect">
                  <a:avLst/>
                </a:prstGeom>
                <a:solidFill>
                  <a:srgbClr val="00CED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80" name="Rectangle 392"/>
                <p:cNvSpPr>
                  <a:spLocks noChangeArrowheads="1"/>
                </p:cNvSpPr>
                <p:nvPr/>
              </p:nvSpPr>
              <p:spPr bwMode="auto">
                <a:xfrm>
                  <a:off x="4465" y="1076"/>
                  <a:ext cx="2" cy="688"/>
                </a:xfrm>
                <a:prstGeom prst="rect">
                  <a:avLst/>
                </a:prstGeom>
                <a:solidFill>
                  <a:srgbClr val="00CFD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81" name="Rectangle 393"/>
                <p:cNvSpPr>
                  <a:spLocks noChangeArrowheads="1"/>
                </p:cNvSpPr>
                <p:nvPr/>
              </p:nvSpPr>
              <p:spPr bwMode="auto">
                <a:xfrm>
                  <a:off x="4467" y="1076"/>
                  <a:ext cx="1" cy="688"/>
                </a:xfrm>
                <a:prstGeom prst="rect">
                  <a:avLst/>
                </a:prstGeom>
                <a:solidFill>
                  <a:srgbClr val="00D1D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82" name="Rectangle 394"/>
                <p:cNvSpPr>
                  <a:spLocks noChangeArrowheads="1"/>
                </p:cNvSpPr>
                <p:nvPr/>
              </p:nvSpPr>
              <p:spPr bwMode="auto">
                <a:xfrm>
                  <a:off x="4468" y="1076"/>
                  <a:ext cx="2" cy="688"/>
                </a:xfrm>
                <a:prstGeom prst="rect">
                  <a:avLst/>
                </a:prstGeom>
                <a:solidFill>
                  <a:srgbClr val="00D2D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83" name="Rectangle 395"/>
                <p:cNvSpPr>
                  <a:spLocks noChangeArrowheads="1"/>
                </p:cNvSpPr>
                <p:nvPr/>
              </p:nvSpPr>
              <p:spPr bwMode="auto">
                <a:xfrm>
                  <a:off x="4470" y="1076"/>
                  <a:ext cx="2" cy="688"/>
                </a:xfrm>
                <a:prstGeom prst="rect">
                  <a:avLst/>
                </a:prstGeom>
                <a:solidFill>
                  <a:srgbClr val="00D3D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84" name="Rectangle 396"/>
                <p:cNvSpPr>
                  <a:spLocks noChangeArrowheads="1"/>
                </p:cNvSpPr>
                <p:nvPr/>
              </p:nvSpPr>
              <p:spPr bwMode="auto">
                <a:xfrm>
                  <a:off x="4472" y="1076"/>
                  <a:ext cx="1" cy="688"/>
                </a:xfrm>
                <a:prstGeom prst="rect">
                  <a:avLst/>
                </a:prstGeom>
                <a:solidFill>
                  <a:srgbClr val="00D5E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85" name="Rectangle 397"/>
                <p:cNvSpPr>
                  <a:spLocks noChangeArrowheads="1"/>
                </p:cNvSpPr>
                <p:nvPr/>
              </p:nvSpPr>
              <p:spPr bwMode="auto">
                <a:xfrm>
                  <a:off x="4473" y="1076"/>
                  <a:ext cx="2" cy="688"/>
                </a:xfrm>
                <a:prstGeom prst="rect">
                  <a:avLst/>
                </a:prstGeom>
                <a:solidFill>
                  <a:srgbClr val="00D5E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86" name="Rectangle 398"/>
                <p:cNvSpPr>
                  <a:spLocks noChangeArrowheads="1"/>
                </p:cNvSpPr>
                <p:nvPr/>
              </p:nvSpPr>
              <p:spPr bwMode="auto">
                <a:xfrm>
                  <a:off x="4475" y="1076"/>
                  <a:ext cx="1" cy="688"/>
                </a:xfrm>
                <a:prstGeom prst="rect">
                  <a:avLst/>
                </a:prstGeom>
                <a:solidFill>
                  <a:srgbClr val="00D6E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87" name="Rectangle 399"/>
                <p:cNvSpPr>
                  <a:spLocks noChangeArrowheads="1"/>
                </p:cNvSpPr>
                <p:nvPr/>
              </p:nvSpPr>
              <p:spPr bwMode="auto">
                <a:xfrm>
                  <a:off x="4476" y="1076"/>
                  <a:ext cx="2" cy="688"/>
                </a:xfrm>
                <a:prstGeom prst="rect">
                  <a:avLst/>
                </a:prstGeom>
                <a:solidFill>
                  <a:srgbClr val="00D8E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88" name="Rectangle 400"/>
                <p:cNvSpPr>
                  <a:spLocks noChangeArrowheads="1"/>
                </p:cNvSpPr>
                <p:nvPr/>
              </p:nvSpPr>
              <p:spPr bwMode="auto">
                <a:xfrm>
                  <a:off x="4478" y="1076"/>
                  <a:ext cx="2" cy="688"/>
                </a:xfrm>
                <a:prstGeom prst="rect">
                  <a:avLst/>
                </a:prstGeom>
                <a:solidFill>
                  <a:srgbClr val="00D9E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89" name="Rectangle 401"/>
                <p:cNvSpPr>
                  <a:spLocks noChangeArrowheads="1"/>
                </p:cNvSpPr>
                <p:nvPr/>
              </p:nvSpPr>
              <p:spPr bwMode="auto">
                <a:xfrm>
                  <a:off x="4480" y="1076"/>
                  <a:ext cx="1" cy="688"/>
                </a:xfrm>
                <a:prstGeom prst="rect">
                  <a:avLst/>
                </a:prstGeom>
                <a:solidFill>
                  <a:srgbClr val="00DAE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90" name="Rectangle 402"/>
                <p:cNvSpPr>
                  <a:spLocks noChangeArrowheads="1"/>
                </p:cNvSpPr>
                <p:nvPr/>
              </p:nvSpPr>
              <p:spPr bwMode="auto">
                <a:xfrm>
                  <a:off x="4481" y="1076"/>
                  <a:ext cx="2" cy="688"/>
                </a:xfrm>
                <a:prstGeom prst="rect">
                  <a:avLst/>
                </a:prstGeom>
                <a:solidFill>
                  <a:srgbClr val="00DBE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91" name="Rectangle 403"/>
                <p:cNvSpPr>
                  <a:spLocks noChangeArrowheads="1"/>
                </p:cNvSpPr>
                <p:nvPr/>
              </p:nvSpPr>
              <p:spPr bwMode="auto">
                <a:xfrm>
                  <a:off x="4483" y="1076"/>
                  <a:ext cx="1" cy="688"/>
                </a:xfrm>
                <a:prstGeom prst="rect">
                  <a:avLst/>
                </a:prstGeom>
                <a:solidFill>
                  <a:srgbClr val="00DCE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92" name="Rectangle 404"/>
                <p:cNvSpPr>
                  <a:spLocks noChangeArrowheads="1"/>
                </p:cNvSpPr>
                <p:nvPr/>
              </p:nvSpPr>
              <p:spPr bwMode="auto">
                <a:xfrm>
                  <a:off x="4484" y="1076"/>
                  <a:ext cx="2" cy="688"/>
                </a:xfrm>
                <a:prstGeom prst="rect">
                  <a:avLst/>
                </a:prstGeom>
                <a:solidFill>
                  <a:srgbClr val="00DDE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93" name="Rectangle 405"/>
                <p:cNvSpPr>
                  <a:spLocks noChangeArrowheads="1"/>
                </p:cNvSpPr>
                <p:nvPr/>
              </p:nvSpPr>
              <p:spPr bwMode="auto">
                <a:xfrm>
                  <a:off x="4486" y="1076"/>
                  <a:ext cx="2" cy="688"/>
                </a:xfrm>
                <a:prstGeom prst="rect">
                  <a:avLst/>
                </a:prstGeom>
                <a:solidFill>
                  <a:srgbClr val="00DEE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94" name="Rectangle 406"/>
                <p:cNvSpPr>
                  <a:spLocks noChangeArrowheads="1"/>
                </p:cNvSpPr>
                <p:nvPr/>
              </p:nvSpPr>
              <p:spPr bwMode="auto">
                <a:xfrm>
                  <a:off x="4488" y="1076"/>
                  <a:ext cx="1" cy="688"/>
                </a:xfrm>
                <a:prstGeom prst="rect">
                  <a:avLst/>
                </a:prstGeom>
                <a:solidFill>
                  <a:srgbClr val="00DFE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95" name="Rectangle 407"/>
                <p:cNvSpPr>
                  <a:spLocks noChangeArrowheads="1"/>
                </p:cNvSpPr>
                <p:nvPr/>
              </p:nvSpPr>
              <p:spPr bwMode="auto">
                <a:xfrm>
                  <a:off x="4489" y="1076"/>
                  <a:ext cx="2" cy="688"/>
                </a:xfrm>
                <a:prstGeom prst="rect">
                  <a:avLst/>
                </a:prstGeom>
                <a:solidFill>
                  <a:srgbClr val="00E0E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96" name="Rectangle 408"/>
                <p:cNvSpPr>
                  <a:spLocks noChangeArrowheads="1"/>
                </p:cNvSpPr>
                <p:nvPr/>
              </p:nvSpPr>
              <p:spPr bwMode="auto">
                <a:xfrm>
                  <a:off x="4491" y="1076"/>
                  <a:ext cx="2" cy="688"/>
                </a:xfrm>
                <a:prstGeom prst="rect">
                  <a:avLst/>
                </a:prstGeom>
                <a:solidFill>
                  <a:srgbClr val="00E1E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97" name="Rectangle 409"/>
                <p:cNvSpPr>
                  <a:spLocks noChangeArrowheads="1"/>
                </p:cNvSpPr>
                <p:nvPr/>
              </p:nvSpPr>
              <p:spPr bwMode="auto">
                <a:xfrm>
                  <a:off x="4493" y="1076"/>
                  <a:ext cx="1" cy="688"/>
                </a:xfrm>
                <a:prstGeom prst="rect">
                  <a:avLst/>
                </a:prstGeom>
                <a:solidFill>
                  <a:srgbClr val="00E2E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98" name="Rectangle 410"/>
                <p:cNvSpPr>
                  <a:spLocks noChangeArrowheads="1"/>
                </p:cNvSpPr>
                <p:nvPr/>
              </p:nvSpPr>
              <p:spPr bwMode="auto">
                <a:xfrm>
                  <a:off x="4494" y="1076"/>
                  <a:ext cx="2" cy="688"/>
                </a:xfrm>
                <a:prstGeom prst="rect">
                  <a:avLst/>
                </a:prstGeom>
                <a:solidFill>
                  <a:srgbClr val="00E3E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99" name="Rectangle 411"/>
                <p:cNvSpPr>
                  <a:spLocks noChangeArrowheads="1"/>
                </p:cNvSpPr>
                <p:nvPr/>
              </p:nvSpPr>
              <p:spPr bwMode="auto">
                <a:xfrm>
                  <a:off x="4496" y="1076"/>
                  <a:ext cx="1" cy="688"/>
                </a:xfrm>
                <a:prstGeom prst="rect">
                  <a:avLst/>
                </a:prstGeom>
                <a:solidFill>
                  <a:srgbClr val="00E4E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00" name="Rectangle 412"/>
                <p:cNvSpPr>
                  <a:spLocks noChangeArrowheads="1"/>
                </p:cNvSpPr>
                <p:nvPr/>
              </p:nvSpPr>
              <p:spPr bwMode="auto">
                <a:xfrm>
                  <a:off x="4497" y="1076"/>
                  <a:ext cx="2" cy="688"/>
                </a:xfrm>
                <a:prstGeom prst="rect">
                  <a:avLst/>
                </a:prstGeom>
                <a:solidFill>
                  <a:srgbClr val="00E5E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01" name="Rectangle 413"/>
                <p:cNvSpPr>
                  <a:spLocks noChangeArrowheads="1"/>
                </p:cNvSpPr>
                <p:nvPr/>
              </p:nvSpPr>
              <p:spPr bwMode="auto">
                <a:xfrm>
                  <a:off x="4499" y="1076"/>
                  <a:ext cx="2" cy="688"/>
                </a:xfrm>
                <a:prstGeom prst="rect">
                  <a:avLst/>
                </a:prstGeom>
                <a:solidFill>
                  <a:srgbClr val="00E6E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02" name="Rectangle 414"/>
                <p:cNvSpPr>
                  <a:spLocks noChangeArrowheads="1"/>
                </p:cNvSpPr>
                <p:nvPr/>
              </p:nvSpPr>
              <p:spPr bwMode="auto">
                <a:xfrm>
                  <a:off x="4501" y="1076"/>
                  <a:ext cx="1" cy="688"/>
                </a:xfrm>
                <a:prstGeom prst="rect">
                  <a:avLst/>
                </a:prstGeom>
                <a:solidFill>
                  <a:srgbClr val="00E6E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03" name="Rectangle 415"/>
                <p:cNvSpPr>
                  <a:spLocks noChangeArrowheads="1"/>
                </p:cNvSpPr>
                <p:nvPr/>
              </p:nvSpPr>
              <p:spPr bwMode="auto">
                <a:xfrm>
                  <a:off x="4502" y="1076"/>
                  <a:ext cx="2" cy="688"/>
                </a:xfrm>
                <a:prstGeom prst="rect">
                  <a:avLst/>
                </a:prstGeom>
                <a:solidFill>
                  <a:srgbClr val="00E7E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04" name="Rectangle 416"/>
                <p:cNvSpPr>
                  <a:spLocks noChangeArrowheads="1"/>
                </p:cNvSpPr>
                <p:nvPr/>
              </p:nvSpPr>
              <p:spPr bwMode="auto">
                <a:xfrm>
                  <a:off x="4504" y="1076"/>
                  <a:ext cx="1" cy="688"/>
                </a:xfrm>
                <a:prstGeom prst="rect">
                  <a:avLst/>
                </a:prstGeom>
                <a:solidFill>
                  <a:srgbClr val="00E8E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05" name="Rectangle 417"/>
                <p:cNvSpPr>
                  <a:spLocks noChangeArrowheads="1"/>
                </p:cNvSpPr>
                <p:nvPr/>
              </p:nvSpPr>
              <p:spPr bwMode="auto">
                <a:xfrm>
                  <a:off x="4505" y="1076"/>
                  <a:ext cx="2" cy="688"/>
                </a:xfrm>
                <a:prstGeom prst="rect">
                  <a:avLst/>
                </a:prstGeom>
                <a:solidFill>
                  <a:srgbClr val="00E9E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06" name="Rectangle 418"/>
                <p:cNvSpPr>
                  <a:spLocks noChangeArrowheads="1"/>
                </p:cNvSpPr>
                <p:nvPr/>
              </p:nvSpPr>
              <p:spPr bwMode="auto">
                <a:xfrm>
                  <a:off x="4507" y="1076"/>
                  <a:ext cx="2" cy="688"/>
                </a:xfrm>
                <a:prstGeom prst="rect">
                  <a:avLst/>
                </a:prstGeom>
                <a:solidFill>
                  <a:srgbClr val="00E9E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07" name="Rectangle 419"/>
                <p:cNvSpPr>
                  <a:spLocks noChangeArrowheads="1"/>
                </p:cNvSpPr>
                <p:nvPr/>
              </p:nvSpPr>
              <p:spPr bwMode="auto">
                <a:xfrm>
                  <a:off x="4509" y="1076"/>
                  <a:ext cx="1" cy="688"/>
                </a:xfrm>
                <a:prstGeom prst="rect">
                  <a:avLst/>
                </a:prstGeom>
                <a:solidFill>
                  <a:srgbClr val="00EA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08" name="Rectangle 420"/>
                <p:cNvSpPr>
                  <a:spLocks noChangeArrowheads="1"/>
                </p:cNvSpPr>
                <p:nvPr/>
              </p:nvSpPr>
              <p:spPr bwMode="auto">
                <a:xfrm>
                  <a:off x="4510" y="1076"/>
                  <a:ext cx="2" cy="688"/>
                </a:xfrm>
                <a:prstGeom prst="rect">
                  <a:avLst/>
                </a:prstGeom>
                <a:solidFill>
                  <a:srgbClr val="00EB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09" name="Rectangle 421"/>
                <p:cNvSpPr>
                  <a:spLocks noChangeArrowheads="1"/>
                </p:cNvSpPr>
                <p:nvPr/>
              </p:nvSpPr>
              <p:spPr bwMode="auto">
                <a:xfrm>
                  <a:off x="4512" y="1076"/>
                  <a:ext cx="1" cy="688"/>
                </a:xfrm>
                <a:prstGeom prst="rect">
                  <a:avLst/>
                </a:prstGeom>
                <a:solidFill>
                  <a:srgbClr val="00EC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10" name="Rectangle 422"/>
                <p:cNvSpPr>
                  <a:spLocks noChangeArrowheads="1"/>
                </p:cNvSpPr>
                <p:nvPr/>
              </p:nvSpPr>
              <p:spPr bwMode="auto">
                <a:xfrm>
                  <a:off x="4513" y="1076"/>
                  <a:ext cx="2" cy="688"/>
                </a:xfrm>
                <a:prstGeom prst="rect">
                  <a:avLst/>
                </a:prstGeom>
                <a:solidFill>
                  <a:srgbClr val="00EDF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11" name="Rectangle 423"/>
                <p:cNvSpPr>
                  <a:spLocks noChangeArrowheads="1"/>
                </p:cNvSpPr>
                <p:nvPr/>
              </p:nvSpPr>
              <p:spPr bwMode="auto">
                <a:xfrm>
                  <a:off x="4515" y="1076"/>
                  <a:ext cx="2" cy="688"/>
                </a:xfrm>
                <a:prstGeom prst="rect">
                  <a:avLst/>
                </a:prstGeom>
                <a:solidFill>
                  <a:srgbClr val="00EDF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12" name="Rectangle 424"/>
                <p:cNvSpPr>
                  <a:spLocks noChangeArrowheads="1"/>
                </p:cNvSpPr>
                <p:nvPr/>
              </p:nvSpPr>
              <p:spPr bwMode="auto">
                <a:xfrm>
                  <a:off x="4517" y="1076"/>
                  <a:ext cx="1" cy="688"/>
                </a:xfrm>
                <a:prstGeom prst="rect">
                  <a:avLst/>
                </a:prstGeom>
                <a:solidFill>
                  <a:srgbClr val="00EEF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13" name="Rectangle 425"/>
                <p:cNvSpPr>
                  <a:spLocks noChangeArrowheads="1"/>
                </p:cNvSpPr>
                <p:nvPr/>
              </p:nvSpPr>
              <p:spPr bwMode="auto">
                <a:xfrm>
                  <a:off x="4518" y="1076"/>
                  <a:ext cx="2" cy="688"/>
                </a:xfrm>
                <a:prstGeom prst="rect">
                  <a:avLst/>
                </a:prstGeom>
                <a:solidFill>
                  <a:srgbClr val="00EFF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14" name="Rectangle 426"/>
                <p:cNvSpPr>
                  <a:spLocks noChangeArrowheads="1"/>
                </p:cNvSpPr>
                <p:nvPr/>
              </p:nvSpPr>
              <p:spPr bwMode="auto">
                <a:xfrm>
                  <a:off x="4520" y="1076"/>
                  <a:ext cx="2" cy="688"/>
                </a:xfrm>
                <a:prstGeom prst="rect">
                  <a:avLst/>
                </a:prstGeom>
                <a:solidFill>
                  <a:srgbClr val="00EFF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15" name="Rectangle 427"/>
                <p:cNvSpPr>
                  <a:spLocks noChangeArrowheads="1"/>
                </p:cNvSpPr>
                <p:nvPr/>
              </p:nvSpPr>
              <p:spPr bwMode="auto">
                <a:xfrm>
                  <a:off x="4522" y="1076"/>
                  <a:ext cx="1" cy="688"/>
                </a:xfrm>
                <a:prstGeom prst="rect">
                  <a:avLst/>
                </a:prstGeom>
                <a:solidFill>
                  <a:srgbClr val="00F0F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16" name="Rectangle 428"/>
                <p:cNvSpPr>
                  <a:spLocks noChangeArrowheads="1"/>
                </p:cNvSpPr>
                <p:nvPr/>
              </p:nvSpPr>
              <p:spPr bwMode="auto">
                <a:xfrm>
                  <a:off x="4523" y="1076"/>
                  <a:ext cx="2" cy="688"/>
                </a:xfrm>
                <a:prstGeom prst="rect">
                  <a:avLst/>
                </a:prstGeom>
                <a:solidFill>
                  <a:srgbClr val="00F1F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17" name="Rectangle 429"/>
                <p:cNvSpPr>
                  <a:spLocks noChangeArrowheads="1"/>
                </p:cNvSpPr>
                <p:nvPr/>
              </p:nvSpPr>
              <p:spPr bwMode="auto">
                <a:xfrm>
                  <a:off x="4525" y="1076"/>
                  <a:ext cx="1" cy="688"/>
                </a:xfrm>
                <a:prstGeom prst="rect">
                  <a:avLst/>
                </a:prstGeom>
                <a:solidFill>
                  <a:srgbClr val="00F1F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18" name="Rectangle 430"/>
                <p:cNvSpPr>
                  <a:spLocks noChangeArrowheads="1"/>
                </p:cNvSpPr>
                <p:nvPr/>
              </p:nvSpPr>
              <p:spPr bwMode="auto">
                <a:xfrm>
                  <a:off x="4526" y="1076"/>
                  <a:ext cx="2" cy="688"/>
                </a:xfrm>
                <a:prstGeom prst="rect">
                  <a:avLst/>
                </a:prstGeom>
                <a:solidFill>
                  <a:srgbClr val="00F1F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19" name="Rectangle 431"/>
                <p:cNvSpPr>
                  <a:spLocks noChangeArrowheads="1"/>
                </p:cNvSpPr>
                <p:nvPr/>
              </p:nvSpPr>
              <p:spPr bwMode="auto">
                <a:xfrm>
                  <a:off x="4528" y="1076"/>
                  <a:ext cx="2" cy="688"/>
                </a:xfrm>
                <a:prstGeom prst="rect">
                  <a:avLst/>
                </a:prstGeom>
                <a:solidFill>
                  <a:srgbClr val="00F2F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20" name="Rectangle 432"/>
                <p:cNvSpPr>
                  <a:spLocks noChangeArrowheads="1"/>
                </p:cNvSpPr>
                <p:nvPr/>
              </p:nvSpPr>
              <p:spPr bwMode="auto">
                <a:xfrm>
                  <a:off x="4530" y="1076"/>
                  <a:ext cx="1" cy="688"/>
                </a:xfrm>
                <a:prstGeom prst="rect">
                  <a:avLst/>
                </a:prstGeom>
                <a:solidFill>
                  <a:srgbClr val="00F3F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21" name="Rectangle 433"/>
                <p:cNvSpPr>
                  <a:spLocks noChangeArrowheads="1"/>
                </p:cNvSpPr>
                <p:nvPr/>
              </p:nvSpPr>
              <p:spPr bwMode="auto">
                <a:xfrm>
                  <a:off x="4531" y="1076"/>
                  <a:ext cx="2" cy="688"/>
                </a:xfrm>
                <a:prstGeom prst="rect">
                  <a:avLst/>
                </a:prstGeom>
                <a:solidFill>
                  <a:srgbClr val="00F3F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22" name="Rectangle 434"/>
                <p:cNvSpPr>
                  <a:spLocks noChangeArrowheads="1"/>
                </p:cNvSpPr>
                <p:nvPr/>
              </p:nvSpPr>
              <p:spPr bwMode="auto">
                <a:xfrm>
                  <a:off x="4533" y="1076"/>
                  <a:ext cx="1" cy="688"/>
                </a:xfrm>
                <a:prstGeom prst="rect">
                  <a:avLst/>
                </a:prstGeom>
                <a:solidFill>
                  <a:srgbClr val="00F3F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23" name="Rectangle 435"/>
                <p:cNvSpPr>
                  <a:spLocks noChangeArrowheads="1"/>
                </p:cNvSpPr>
                <p:nvPr/>
              </p:nvSpPr>
              <p:spPr bwMode="auto">
                <a:xfrm>
                  <a:off x="4534" y="1076"/>
                  <a:ext cx="2" cy="688"/>
                </a:xfrm>
                <a:prstGeom prst="rect">
                  <a:avLst/>
                </a:prstGeom>
                <a:solidFill>
                  <a:srgbClr val="00F4F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24" name="Rectangle 436"/>
                <p:cNvSpPr>
                  <a:spLocks noChangeArrowheads="1"/>
                </p:cNvSpPr>
                <p:nvPr/>
              </p:nvSpPr>
              <p:spPr bwMode="auto">
                <a:xfrm>
                  <a:off x="4536" y="1076"/>
                  <a:ext cx="2" cy="688"/>
                </a:xfrm>
                <a:prstGeom prst="rect">
                  <a:avLst/>
                </a:prstGeom>
                <a:solidFill>
                  <a:srgbClr val="00F5F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25" name="Rectangle 437"/>
                <p:cNvSpPr>
                  <a:spLocks noChangeArrowheads="1"/>
                </p:cNvSpPr>
                <p:nvPr/>
              </p:nvSpPr>
              <p:spPr bwMode="auto">
                <a:xfrm>
                  <a:off x="4538" y="1076"/>
                  <a:ext cx="1" cy="688"/>
                </a:xfrm>
                <a:prstGeom prst="rect">
                  <a:avLst/>
                </a:prstGeom>
                <a:solidFill>
                  <a:srgbClr val="00F5F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26" name="Rectangle 438"/>
                <p:cNvSpPr>
                  <a:spLocks noChangeArrowheads="1"/>
                </p:cNvSpPr>
                <p:nvPr/>
              </p:nvSpPr>
              <p:spPr bwMode="auto">
                <a:xfrm>
                  <a:off x="4539" y="1076"/>
                  <a:ext cx="2" cy="688"/>
                </a:xfrm>
                <a:prstGeom prst="rect">
                  <a:avLst/>
                </a:prstGeom>
                <a:solidFill>
                  <a:srgbClr val="00F6F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27" name="Rectangle 439"/>
                <p:cNvSpPr>
                  <a:spLocks noChangeArrowheads="1"/>
                </p:cNvSpPr>
                <p:nvPr/>
              </p:nvSpPr>
              <p:spPr bwMode="auto">
                <a:xfrm>
                  <a:off x="4541" y="1076"/>
                  <a:ext cx="1" cy="688"/>
                </a:xfrm>
                <a:prstGeom prst="rect">
                  <a:avLst/>
                </a:prstGeom>
                <a:solidFill>
                  <a:srgbClr val="00F6F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28" name="Rectangle 440"/>
                <p:cNvSpPr>
                  <a:spLocks noChangeArrowheads="1"/>
                </p:cNvSpPr>
                <p:nvPr/>
              </p:nvSpPr>
              <p:spPr bwMode="auto">
                <a:xfrm>
                  <a:off x="4542" y="1076"/>
                  <a:ext cx="2" cy="688"/>
                </a:xfrm>
                <a:prstGeom prst="rect">
                  <a:avLst/>
                </a:prstGeom>
                <a:solidFill>
                  <a:srgbClr val="00F6F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29" name="Rectangle 441"/>
                <p:cNvSpPr>
                  <a:spLocks noChangeArrowheads="1"/>
                </p:cNvSpPr>
                <p:nvPr/>
              </p:nvSpPr>
              <p:spPr bwMode="auto">
                <a:xfrm>
                  <a:off x="4544" y="1076"/>
                  <a:ext cx="2" cy="688"/>
                </a:xfrm>
                <a:prstGeom prst="rect">
                  <a:avLst/>
                </a:prstGeom>
                <a:solidFill>
                  <a:srgbClr val="00F7F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30" name="Rectangle 442"/>
                <p:cNvSpPr>
                  <a:spLocks noChangeArrowheads="1"/>
                </p:cNvSpPr>
                <p:nvPr/>
              </p:nvSpPr>
              <p:spPr bwMode="auto">
                <a:xfrm>
                  <a:off x="4546" y="1076"/>
                  <a:ext cx="1" cy="688"/>
                </a:xfrm>
                <a:prstGeom prst="rect">
                  <a:avLst/>
                </a:prstGeom>
                <a:solidFill>
                  <a:srgbClr val="00F7F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31" name="Rectangle 443"/>
                <p:cNvSpPr>
                  <a:spLocks noChangeArrowheads="1"/>
                </p:cNvSpPr>
                <p:nvPr/>
              </p:nvSpPr>
              <p:spPr bwMode="auto">
                <a:xfrm>
                  <a:off x="4547" y="1076"/>
                  <a:ext cx="2" cy="688"/>
                </a:xfrm>
                <a:prstGeom prst="rect">
                  <a:avLst/>
                </a:prstGeom>
                <a:solidFill>
                  <a:srgbClr val="00F8F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32" name="Rectangle 444"/>
                <p:cNvSpPr>
                  <a:spLocks noChangeArrowheads="1"/>
                </p:cNvSpPr>
                <p:nvPr/>
              </p:nvSpPr>
              <p:spPr bwMode="auto">
                <a:xfrm>
                  <a:off x="4549" y="1076"/>
                  <a:ext cx="1" cy="688"/>
                </a:xfrm>
                <a:prstGeom prst="rect">
                  <a:avLst/>
                </a:prstGeom>
                <a:solidFill>
                  <a:srgbClr val="00F8F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33" name="Rectangle 445"/>
                <p:cNvSpPr>
                  <a:spLocks noChangeArrowheads="1"/>
                </p:cNvSpPr>
                <p:nvPr/>
              </p:nvSpPr>
              <p:spPr bwMode="auto">
                <a:xfrm>
                  <a:off x="4550" y="1076"/>
                  <a:ext cx="2" cy="688"/>
                </a:xfrm>
                <a:prstGeom prst="rect">
                  <a:avLst/>
                </a:prstGeom>
                <a:solidFill>
                  <a:srgbClr val="00F9F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34" name="Rectangle 446"/>
                <p:cNvSpPr>
                  <a:spLocks noChangeArrowheads="1"/>
                </p:cNvSpPr>
                <p:nvPr/>
              </p:nvSpPr>
              <p:spPr bwMode="auto">
                <a:xfrm>
                  <a:off x="4552" y="1076"/>
                  <a:ext cx="2" cy="688"/>
                </a:xfrm>
                <a:prstGeom prst="rect">
                  <a:avLst/>
                </a:prstGeom>
                <a:solidFill>
                  <a:srgbClr val="00F9F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35" name="Rectangle 447"/>
                <p:cNvSpPr>
                  <a:spLocks noChangeArrowheads="1"/>
                </p:cNvSpPr>
                <p:nvPr/>
              </p:nvSpPr>
              <p:spPr bwMode="auto">
                <a:xfrm>
                  <a:off x="4554" y="1076"/>
                  <a:ext cx="1" cy="688"/>
                </a:xfrm>
                <a:prstGeom prst="rect">
                  <a:avLst/>
                </a:prstGeom>
                <a:solidFill>
                  <a:srgbClr val="00F9F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36" name="Rectangle 448"/>
                <p:cNvSpPr>
                  <a:spLocks noChangeArrowheads="1"/>
                </p:cNvSpPr>
                <p:nvPr/>
              </p:nvSpPr>
              <p:spPr bwMode="auto">
                <a:xfrm>
                  <a:off x="4555" y="1076"/>
                  <a:ext cx="2" cy="688"/>
                </a:xfrm>
                <a:prstGeom prst="rect">
                  <a:avLst/>
                </a:prstGeom>
                <a:solidFill>
                  <a:srgbClr val="00FAF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37" name="Rectangle 449"/>
                <p:cNvSpPr>
                  <a:spLocks noChangeArrowheads="1"/>
                </p:cNvSpPr>
                <p:nvPr/>
              </p:nvSpPr>
              <p:spPr bwMode="auto">
                <a:xfrm>
                  <a:off x="4557" y="1076"/>
                  <a:ext cx="2" cy="688"/>
                </a:xfrm>
                <a:prstGeom prst="rect">
                  <a:avLst/>
                </a:prstGeom>
                <a:solidFill>
                  <a:srgbClr val="00FAF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38" name="Rectangle 450"/>
                <p:cNvSpPr>
                  <a:spLocks noChangeArrowheads="1"/>
                </p:cNvSpPr>
                <p:nvPr/>
              </p:nvSpPr>
              <p:spPr bwMode="auto">
                <a:xfrm>
                  <a:off x="4559" y="1076"/>
                  <a:ext cx="1" cy="688"/>
                </a:xfrm>
                <a:prstGeom prst="rect">
                  <a:avLst/>
                </a:prstGeom>
                <a:solidFill>
                  <a:srgbClr val="00FAF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39" name="Rectangle 451"/>
                <p:cNvSpPr>
                  <a:spLocks noChangeArrowheads="1"/>
                </p:cNvSpPr>
                <p:nvPr/>
              </p:nvSpPr>
              <p:spPr bwMode="auto">
                <a:xfrm>
                  <a:off x="4560" y="1076"/>
                  <a:ext cx="2" cy="688"/>
                </a:xfrm>
                <a:prstGeom prst="rect">
                  <a:avLst/>
                </a:prstGeom>
                <a:solidFill>
                  <a:srgbClr val="00FBF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40" name="Rectangle 452"/>
                <p:cNvSpPr>
                  <a:spLocks noChangeArrowheads="1"/>
                </p:cNvSpPr>
                <p:nvPr/>
              </p:nvSpPr>
              <p:spPr bwMode="auto">
                <a:xfrm>
                  <a:off x="4562" y="1076"/>
                  <a:ext cx="1" cy="688"/>
                </a:xfrm>
                <a:prstGeom prst="rect">
                  <a:avLst/>
                </a:prstGeom>
                <a:solidFill>
                  <a:srgbClr val="00FBF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41" name="Rectangle 453"/>
                <p:cNvSpPr>
                  <a:spLocks noChangeArrowheads="1"/>
                </p:cNvSpPr>
                <p:nvPr/>
              </p:nvSpPr>
              <p:spPr bwMode="auto">
                <a:xfrm>
                  <a:off x="4563" y="1076"/>
                  <a:ext cx="2" cy="688"/>
                </a:xfrm>
                <a:prstGeom prst="rect">
                  <a:avLst/>
                </a:prstGeom>
                <a:solidFill>
                  <a:srgbClr val="00FBF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42" name="Rectangle 454"/>
                <p:cNvSpPr>
                  <a:spLocks noChangeArrowheads="1"/>
                </p:cNvSpPr>
                <p:nvPr/>
              </p:nvSpPr>
              <p:spPr bwMode="auto">
                <a:xfrm>
                  <a:off x="4565" y="1076"/>
                  <a:ext cx="2" cy="688"/>
                </a:xfrm>
                <a:prstGeom prst="rect">
                  <a:avLst/>
                </a:prstGeom>
                <a:solidFill>
                  <a:srgbClr val="00FBF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43" name="Rectangle 455"/>
                <p:cNvSpPr>
                  <a:spLocks noChangeArrowheads="1"/>
                </p:cNvSpPr>
                <p:nvPr/>
              </p:nvSpPr>
              <p:spPr bwMode="auto">
                <a:xfrm>
                  <a:off x="4567" y="1076"/>
                  <a:ext cx="1" cy="688"/>
                </a:xfrm>
                <a:prstGeom prst="rect">
                  <a:avLst/>
                </a:prstGeom>
                <a:solidFill>
                  <a:srgbClr val="00FCF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44" name="Rectangle 456"/>
                <p:cNvSpPr>
                  <a:spLocks noChangeArrowheads="1"/>
                </p:cNvSpPr>
                <p:nvPr/>
              </p:nvSpPr>
              <p:spPr bwMode="auto">
                <a:xfrm>
                  <a:off x="4568" y="1076"/>
                  <a:ext cx="2" cy="688"/>
                </a:xfrm>
                <a:prstGeom prst="rect">
                  <a:avLst/>
                </a:prstGeom>
                <a:solidFill>
                  <a:srgbClr val="00FCF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45" name="Rectangle 457"/>
                <p:cNvSpPr>
                  <a:spLocks noChangeArrowheads="1"/>
                </p:cNvSpPr>
                <p:nvPr/>
              </p:nvSpPr>
              <p:spPr bwMode="auto">
                <a:xfrm>
                  <a:off x="4570" y="1076"/>
                  <a:ext cx="1" cy="688"/>
                </a:xfrm>
                <a:prstGeom prst="rect">
                  <a:avLst/>
                </a:prstGeom>
                <a:solidFill>
                  <a:srgbClr val="00FCF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46" name="Rectangle 458"/>
                <p:cNvSpPr>
                  <a:spLocks noChangeArrowheads="1"/>
                </p:cNvSpPr>
                <p:nvPr/>
              </p:nvSpPr>
              <p:spPr bwMode="auto">
                <a:xfrm>
                  <a:off x="4571" y="1076"/>
                  <a:ext cx="2" cy="688"/>
                </a:xfrm>
                <a:prstGeom prst="rect">
                  <a:avLst/>
                </a:prstGeom>
                <a:solidFill>
                  <a:srgbClr val="00FCF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47" name="Rectangle 459"/>
                <p:cNvSpPr>
                  <a:spLocks noChangeArrowheads="1"/>
                </p:cNvSpPr>
                <p:nvPr/>
              </p:nvSpPr>
              <p:spPr bwMode="auto">
                <a:xfrm>
                  <a:off x="4573" y="1076"/>
                  <a:ext cx="2" cy="688"/>
                </a:xfrm>
                <a:prstGeom prst="rect">
                  <a:avLst/>
                </a:prstGeom>
                <a:solidFill>
                  <a:srgbClr val="00FDF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48" name="Rectangle 460"/>
                <p:cNvSpPr>
                  <a:spLocks noChangeArrowheads="1"/>
                </p:cNvSpPr>
                <p:nvPr/>
              </p:nvSpPr>
              <p:spPr bwMode="auto">
                <a:xfrm>
                  <a:off x="4575" y="1076"/>
                  <a:ext cx="1" cy="688"/>
                </a:xfrm>
                <a:prstGeom prst="rect">
                  <a:avLst/>
                </a:prstGeom>
                <a:solidFill>
                  <a:srgbClr val="00FDF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49" name="Rectangle 461"/>
                <p:cNvSpPr>
                  <a:spLocks noChangeArrowheads="1"/>
                </p:cNvSpPr>
                <p:nvPr/>
              </p:nvSpPr>
              <p:spPr bwMode="auto">
                <a:xfrm>
                  <a:off x="4576" y="1076"/>
                  <a:ext cx="2" cy="688"/>
                </a:xfrm>
                <a:prstGeom prst="rect">
                  <a:avLst/>
                </a:prstGeom>
                <a:solidFill>
                  <a:srgbClr val="00FDF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50" name="Rectangle 462"/>
                <p:cNvSpPr>
                  <a:spLocks noChangeArrowheads="1"/>
                </p:cNvSpPr>
                <p:nvPr/>
              </p:nvSpPr>
              <p:spPr bwMode="auto">
                <a:xfrm>
                  <a:off x="4578" y="1076"/>
                  <a:ext cx="1" cy="688"/>
                </a:xfrm>
                <a:prstGeom prst="rect">
                  <a:avLst/>
                </a:prstGeom>
                <a:solidFill>
                  <a:srgbClr val="00FDF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51" name="Rectangle 463"/>
                <p:cNvSpPr>
                  <a:spLocks noChangeArrowheads="1"/>
                </p:cNvSpPr>
                <p:nvPr/>
              </p:nvSpPr>
              <p:spPr bwMode="auto">
                <a:xfrm>
                  <a:off x="4579" y="1076"/>
                  <a:ext cx="2" cy="688"/>
                </a:xfrm>
                <a:prstGeom prst="rect">
                  <a:avLst/>
                </a:prstGeom>
                <a:solidFill>
                  <a:srgbClr val="00FDF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52" name="Rectangle 464"/>
                <p:cNvSpPr>
                  <a:spLocks noChangeArrowheads="1"/>
                </p:cNvSpPr>
                <p:nvPr/>
              </p:nvSpPr>
              <p:spPr bwMode="auto">
                <a:xfrm>
                  <a:off x="4581" y="1076"/>
                  <a:ext cx="2" cy="688"/>
                </a:xfrm>
                <a:prstGeom prst="rect">
                  <a:avLst/>
                </a:prstGeom>
                <a:solidFill>
                  <a:srgbClr val="00FEF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53" name="Rectangle 465"/>
                <p:cNvSpPr>
                  <a:spLocks noChangeArrowheads="1"/>
                </p:cNvSpPr>
                <p:nvPr/>
              </p:nvSpPr>
              <p:spPr bwMode="auto">
                <a:xfrm>
                  <a:off x="4583" y="1076"/>
                  <a:ext cx="1" cy="688"/>
                </a:xfrm>
                <a:prstGeom prst="rect">
                  <a:avLst/>
                </a:prstGeom>
                <a:solidFill>
                  <a:srgbClr val="00FEF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54" name="Rectangle 466"/>
                <p:cNvSpPr>
                  <a:spLocks noChangeArrowheads="1"/>
                </p:cNvSpPr>
                <p:nvPr/>
              </p:nvSpPr>
              <p:spPr bwMode="auto">
                <a:xfrm>
                  <a:off x="4584" y="1076"/>
                  <a:ext cx="2" cy="688"/>
                </a:xfrm>
                <a:prstGeom prst="rect">
                  <a:avLst/>
                </a:prstGeom>
                <a:solidFill>
                  <a:srgbClr val="00FEF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55" name="Rectangle 467"/>
                <p:cNvSpPr>
                  <a:spLocks noChangeArrowheads="1"/>
                </p:cNvSpPr>
                <p:nvPr/>
              </p:nvSpPr>
              <p:spPr bwMode="auto">
                <a:xfrm>
                  <a:off x="4586" y="1076"/>
                  <a:ext cx="1" cy="688"/>
                </a:xfrm>
                <a:prstGeom prst="rect">
                  <a:avLst/>
                </a:prstGeom>
                <a:solidFill>
                  <a:srgbClr val="00FEF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56" name="Rectangle 468"/>
                <p:cNvSpPr>
                  <a:spLocks noChangeArrowheads="1"/>
                </p:cNvSpPr>
                <p:nvPr/>
              </p:nvSpPr>
              <p:spPr bwMode="auto">
                <a:xfrm>
                  <a:off x="4587" y="1076"/>
                  <a:ext cx="2" cy="688"/>
                </a:xfrm>
                <a:prstGeom prst="rect">
                  <a:avLst/>
                </a:prstGeom>
                <a:solidFill>
                  <a:srgbClr val="00FEF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57" name="Rectangle 469"/>
                <p:cNvSpPr>
                  <a:spLocks noChangeArrowheads="1"/>
                </p:cNvSpPr>
                <p:nvPr/>
              </p:nvSpPr>
              <p:spPr bwMode="auto">
                <a:xfrm>
                  <a:off x="4589" y="1076"/>
                  <a:ext cx="2" cy="688"/>
                </a:xfrm>
                <a:prstGeom prst="rect">
                  <a:avLst/>
                </a:prstGeom>
                <a:solidFill>
                  <a:srgbClr val="00FEF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58" name="Rectangle 470"/>
                <p:cNvSpPr>
                  <a:spLocks noChangeArrowheads="1"/>
                </p:cNvSpPr>
                <p:nvPr/>
              </p:nvSpPr>
              <p:spPr bwMode="auto">
                <a:xfrm>
                  <a:off x="4591" y="1076"/>
                  <a:ext cx="1" cy="688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59" name="Rectangle 471"/>
                <p:cNvSpPr>
                  <a:spLocks noChangeArrowheads="1"/>
                </p:cNvSpPr>
                <p:nvPr/>
              </p:nvSpPr>
              <p:spPr bwMode="auto">
                <a:xfrm>
                  <a:off x="4592" y="1076"/>
                  <a:ext cx="2" cy="688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60" name="Rectangle 472"/>
                <p:cNvSpPr>
                  <a:spLocks noChangeArrowheads="1"/>
                </p:cNvSpPr>
                <p:nvPr/>
              </p:nvSpPr>
              <p:spPr bwMode="auto">
                <a:xfrm>
                  <a:off x="4594" y="1076"/>
                  <a:ext cx="2" cy="688"/>
                </a:xfrm>
                <a:prstGeom prst="rect">
                  <a:avLst/>
                </a:prstGeom>
                <a:solidFill>
                  <a:srgbClr val="00FEF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61" name="Rectangle 473"/>
                <p:cNvSpPr>
                  <a:spLocks noChangeArrowheads="1"/>
                </p:cNvSpPr>
                <p:nvPr/>
              </p:nvSpPr>
              <p:spPr bwMode="auto">
                <a:xfrm>
                  <a:off x="4596" y="1076"/>
                  <a:ext cx="1" cy="688"/>
                </a:xfrm>
                <a:prstGeom prst="rect">
                  <a:avLst/>
                </a:prstGeom>
                <a:solidFill>
                  <a:srgbClr val="00FEF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62" name="Rectangle 474"/>
                <p:cNvSpPr>
                  <a:spLocks noChangeArrowheads="1"/>
                </p:cNvSpPr>
                <p:nvPr/>
              </p:nvSpPr>
              <p:spPr bwMode="auto">
                <a:xfrm>
                  <a:off x="4597" y="1076"/>
                  <a:ext cx="2" cy="688"/>
                </a:xfrm>
                <a:prstGeom prst="rect">
                  <a:avLst/>
                </a:prstGeom>
                <a:solidFill>
                  <a:srgbClr val="00FEF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63" name="Rectangle 475"/>
                <p:cNvSpPr>
                  <a:spLocks noChangeArrowheads="1"/>
                </p:cNvSpPr>
                <p:nvPr/>
              </p:nvSpPr>
              <p:spPr bwMode="auto">
                <a:xfrm>
                  <a:off x="4599" y="1076"/>
                  <a:ext cx="1" cy="688"/>
                </a:xfrm>
                <a:prstGeom prst="rect">
                  <a:avLst/>
                </a:prstGeom>
                <a:solidFill>
                  <a:srgbClr val="00FEF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64" name="Rectangle 476"/>
                <p:cNvSpPr>
                  <a:spLocks noChangeArrowheads="1"/>
                </p:cNvSpPr>
                <p:nvPr/>
              </p:nvSpPr>
              <p:spPr bwMode="auto">
                <a:xfrm>
                  <a:off x="4600" y="1076"/>
                  <a:ext cx="2" cy="688"/>
                </a:xfrm>
                <a:prstGeom prst="rect">
                  <a:avLst/>
                </a:prstGeom>
                <a:solidFill>
                  <a:srgbClr val="00FEF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65" name="Rectangle 477"/>
                <p:cNvSpPr>
                  <a:spLocks noChangeArrowheads="1"/>
                </p:cNvSpPr>
                <p:nvPr/>
              </p:nvSpPr>
              <p:spPr bwMode="auto">
                <a:xfrm>
                  <a:off x="4602" y="1076"/>
                  <a:ext cx="2" cy="688"/>
                </a:xfrm>
                <a:prstGeom prst="rect">
                  <a:avLst/>
                </a:prstGeom>
                <a:solidFill>
                  <a:srgbClr val="00FDF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66" name="Rectangle 478"/>
                <p:cNvSpPr>
                  <a:spLocks noChangeArrowheads="1"/>
                </p:cNvSpPr>
                <p:nvPr/>
              </p:nvSpPr>
              <p:spPr bwMode="auto">
                <a:xfrm>
                  <a:off x="4604" y="1076"/>
                  <a:ext cx="1" cy="688"/>
                </a:xfrm>
                <a:prstGeom prst="rect">
                  <a:avLst/>
                </a:prstGeom>
                <a:solidFill>
                  <a:srgbClr val="00FDF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67" name="Rectangle 479"/>
                <p:cNvSpPr>
                  <a:spLocks noChangeArrowheads="1"/>
                </p:cNvSpPr>
                <p:nvPr/>
              </p:nvSpPr>
              <p:spPr bwMode="auto">
                <a:xfrm>
                  <a:off x="4605" y="1076"/>
                  <a:ext cx="2" cy="688"/>
                </a:xfrm>
                <a:prstGeom prst="rect">
                  <a:avLst/>
                </a:prstGeom>
                <a:solidFill>
                  <a:srgbClr val="00FDF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68" name="Rectangle 480"/>
                <p:cNvSpPr>
                  <a:spLocks noChangeArrowheads="1"/>
                </p:cNvSpPr>
                <p:nvPr/>
              </p:nvSpPr>
              <p:spPr bwMode="auto">
                <a:xfrm>
                  <a:off x="4607" y="1076"/>
                  <a:ext cx="1" cy="688"/>
                </a:xfrm>
                <a:prstGeom prst="rect">
                  <a:avLst/>
                </a:prstGeom>
                <a:solidFill>
                  <a:srgbClr val="00FDF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</p:grpSp>
          <p:grpSp>
            <p:nvGrpSpPr>
              <p:cNvPr id="14" name="Group 481"/>
              <p:cNvGrpSpPr>
                <a:grpSpLocks/>
              </p:cNvGrpSpPr>
              <p:nvPr/>
            </p:nvGrpSpPr>
            <p:grpSpPr bwMode="auto">
              <a:xfrm>
                <a:off x="4233" y="784"/>
                <a:ext cx="720" cy="1230"/>
                <a:chOff x="4233" y="784"/>
                <a:chExt cx="720" cy="1230"/>
              </a:xfrm>
            </p:grpSpPr>
            <p:sp>
              <p:nvSpPr>
                <p:cNvPr id="669" name="Rectangle 482"/>
                <p:cNvSpPr>
                  <a:spLocks noChangeArrowheads="1"/>
                </p:cNvSpPr>
                <p:nvPr/>
              </p:nvSpPr>
              <p:spPr bwMode="auto">
                <a:xfrm>
                  <a:off x="4608" y="1076"/>
                  <a:ext cx="2" cy="688"/>
                </a:xfrm>
                <a:prstGeom prst="rect">
                  <a:avLst/>
                </a:prstGeom>
                <a:solidFill>
                  <a:srgbClr val="00FDF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70" name="Rectangle 483"/>
                <p:cNvSpPr>
                  <a:spLocks noChangeArrowheads="1"/>
                </p:cNvSpPr>
                <p:nvPr/>
              </p:nvSpPr>
              <p:spPr bwMode="auto">
                <a:xfrm>
                  <a:off x="4610" y="1076"/>
                  <a:ext cx="2" cy="688"/>
                </a:xfrm>
                <a:prstGeom prst="rect">
                  <a:avLst/>
                </a:prstGeom>
                <a:solidFill>
                  <a:srgbClr val="00FCF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71" name="Rectangle 484"/>
                <p:cNvSpPr>
                  <a:spLocks noChangeArrowheads="1"/>
                </p:cNvSpPr>
                <p:nvPr/>
              </p:nvSpPr>
              <p:spPr bwMode="auto">
                <a:xfrm>
                  <a:off x="4612" y="1076"/>
                  <a:ext cx="1" cy="688"/>
                </a:xfrm>
                <a:prstGeom prst="rect">
                  <a:avLst/>
                </a:prstGeom>
                <a:solidFill>
                  <a:srgbClr val="00FCF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72" name="Rectangle 485"/>
                <p:cNvSpPr>
                  <a:spLocks noChangeArrowheads="1"/>
                </p:cNvSpPr>
                <p:nvPr/>
              </p:nvSpPr>
              <p:spPr bwMode="auto">
                <a:xfrm>
                  <a:off x="4613" y="1076"/>
                  <a:ext cx="2" cy="688"/>
                </a:xfrm>
                <a:prstGeom prst="rect">
                  <a:avLst/>
                </a:prstGeom>
                <a:solidFill>
                  <a:srgbClr val="00FCF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73" name="Rectangle 486"/>
                <p:cNvSpPr>
                  <a:spLocks noChangeArrowheads="1"/>
                </p:cNvSpPr>
                <p:nvPr/>
              </p:nvSpPr>
              <p:spPr bwMode="auto">
                <a:xfrm>
                  <a:off x="4615" y="1076"/>
                  <a:ext cx="1" cy="688"/>
                </a:xfrm>
                <a:prstGeom prst="rect">
                  <a:avLst/>
                </a:prstGeom>
                <a:solidFill>
                  <a:srgbClr val="00FCF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74" name="Rectangle 487"/>
                <p:cNvSpPr>
                  <a:spLocks noChangeArrowheads="1"/>
                </p:cNvSpPr>
                <p:nvPr/>
              </p:nvSpPr>
              <p:spPr bwMode="auto">
                <a:xfrm>
                  <a:off x="4616" y="1076"/>
                  <a:ext cx="2" cy="688"/>
                </a:xfrm>
                <a:prstGeom prst="rect">
                  <a:avLst/>
                </a:prstGeom>
                <a:solidFill>
                  <a:srgbClr val="00FBF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75" name="Rectangle 488"/>
                <p:cNvSpPr>
                  <a:spLocks noChangeArrowheads="1"/>
                </p:cNvSpPr>
                <p:nvPr/>
              </p:nvSpPr>
              <p:spPr bwMode="auto">
                <a:xfrm>
                  <a:off x="4618" y="1076"/>
                  <a:ext cx="2" cy="688"/>
                </a:xfrm>
                <a:prstGeom prst="rect">
                  <a:avLst/>
                </a:prstGeom>
                <a:solidFill>
                  <a:srgbClr val="00FBF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76" name="Rectangle 489"/>
                <p:cNvSpPr>
                  <a:spLocks noChangeArrowheads="1"/>
                </p:cNvSpPr>
                <p:nvPr/>
              </p:nvSpPr>
              <p:spPr bwMode="auto">
                <a:xfrm>
                  <a:off x="4620" y="1076"/>
                  <a:ext cx="1" cy="688"/>
                </a:xfrm>
                <a:prstGeom prst="rect">
                  <a:avLst/>
                </a:prstGeom>
                <a:solidFill>
                  <a:srgbClr val="00FBF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77" name="Rectangle 490"/>
                <p:cNvSpPr>
                  <a:spLocks noChangeArrowheads="1"/>
                </p:cNvSpPr>
                <p:nvPr/>
              </p:nvSpPr>
              <p:spPr bwMode="auto">
                <a:xfrm>
                  <a:off x="4621" y="1076"/>
                  <a:ext cx="2" cy="688"/>
                </a:xfrm>
                <a:prstGeom prst="rect">
                  <a:avLst/>
                </a:prstGeom>
                <a:solidFill>
                  <a:srgbClr val="00FBF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78" name="Rectangle 491"/>
                <p:cNvSpPr>
                  <a:spLocks noChangeArrowheads="1"/>
                </p:cNvSpPr>
                <p:nvPr/>
              </p:nvSpPr>
              <p:spPr bwMode="auto">
                <a:xfrm>
                  <a:off x="4623" y="1076"/>
                  <a:ext cx="2" cy="688"/>
                </a:xfrm>
                <a:prstGeom prst="rect">
                  <a:avLst/>
                </a:prstGeom>
                <a:solidFill>
                  <a:srgbClr val="00FAF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79" name="Rectangle 492"/>
                <p:cNvSpPr>
                  <a:spLocks noChangeArrowheads="1"/>
                </p:cNvSpPr>
                <p:nvPr/>
              </p:nvSpPr>
              <p:spPr bwMode="auto">
                <a:xfrm>
                  <a:off x="4625" y="1076"/>
                  <a:ext cx="1" cy="688"/>
                </a:xfrm>
                <a:prstGeom prst="rect">
                  <a:avLst/>
                </a:prstGeom>
                <a:solidFill>
                  <a:srgbClr val="00FAF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80" name="Rectangle 493"/>
                <p:cNvSpPr>
                  <a:spLocks noChangeArrowheads="1"/>
                </p:cNvSpPr>
                <p:nvPr/>
              </p:nvSpPr>
              <p:spPr bwMode="auto">
                <a:xfrm>
                  <a:off x="4626" y="1076"/>
                  <a:ext cx="2" cy="688"/>
                </a:xfrm>
                <a:prstGeom prst="rect">
                  <a:avLst/>
                </a:prstGeom>
                <a:solidFill>
                  <a:srgbClr val="00FAF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81" name="Rectangle 494"/>
                <p:cNvSpPr>
                  <a:spLocks noChangeArrowheads="1"/>
                </p:cNvSpPr>
                <p:nvPr/>
              </p:nvSpPr>
              <p:spPr bwMode="auto">
                <a:xfrm>
                  <a:off x="4628" y="1076"/>
                  <a:ext cx="1" cy="688"/>
                </a:xfrm>
                <a:prstGeom prst="rect">
                  <a:avLst/>
                </a:prstGeom>
                <a:solidFill>
                  <a:srgbClr val="00F9F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82" name="Rectangle 495"/>
                <p:cNvSpPr>
                  <a:spLocks noChangeArrowheads="1"/>
                </p:cNvSpPr>
                <p:nvPr/>
              </p:nvSpPr>
              <p:spPr bwMode="auto">
                <a:xfrm>
                  <a:off x="4629" y="1076"/>
                  <a:ext cx="2" cy="688"/>
                </a:xfrm>
                <a:prstGeom prst="rect">
                  <a:avLst/>
                </a:prstGeom>
                <a:solidFill>
                  <a:srgbClr val="00F9F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83" name="Rectangle 496"/>
                <p:cNvSpPr>
                  <a:spLocks noChangeArrowheads="1"/>
                </p:cNvSpPr>
                <p:nvPr/>
              </p:nvSpPr>
              <p:spPr bwMode="auto">
                <a:xfrm>
                  <a:off x="4631" y="1076"/>
                  <a:ext cx="2" cy="688"/>
                </a:xfrm>
                <a:prstGeom prst="rect">
                  <a:avLst/>
                </a:prstGeom>
                <a:solidFill>
                  <a:srgbClr val="00F9F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84" name="Rectangle 497"/>
                <p:cNvSpPr>
                  <a:spLocks noChangeArrowheads="1"/>
                </p:cNvSpPr>
                <p:nvPr/>
              </p:nvSpPr>
              <p:spPr bwMode="auto">
                <a:xfrm>
                  <a:off x="4633" y="1076"/>
                  <a:ext cx="1" cy="688"/>
                </a:xfrm>
                <a:prstGeom prst="rect">
                  <a:avLst/>
                </a:prstGeom>
                <a:solidFill>
                  <a:srgbClr val="00F8F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85" name="Rectangle 498"/>
                <p:cNvSpPr>
                  <a:spLocks noChangeArrowheads="1"/>
                </p:cNvSpPr>
                <p:nvPr/>
              </p:nvSpPr>
              <p:spPr bwMode="auto">
                <a:xfrm>
                  <a:off x="4634" y="1076"/>
                  <a:ext cx="2" cy="688"/>
                </a:xfrm>
                <a:prstGeom prst="rect">
                  <a:avLst/>
                </a:prstGeom>
                <a:solidFill>
                  <a:srgbClr val="00F8F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86" name="Rectangle 499"/>
                <p:cNvSpPr>
                  <a:spLocks noChangeArrowheads="1"/>
                </p:cNvSpPr>
                <p:nvPr/>
              </p:nvSpPr>
              <p:spPr bwMode="auto">
                <a:xfrm>
                  <a:off x="4636" y="1076"/>
                  <a:ext cx="1" cy="688"/>
                </a:xfrm>
                <a:prstGeom prst="rect">
                  <a:avLst/>
                </a:prstGeom>
                <a:solidFill>
                  <a:srgbClr val="00F7F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87" name="Rectangle 500"/>
                <p:cNvSpPr>
                  <a:spLocks noChangeArrowheads="1"/>
                </p:cNvSpPr>
                <p:nvPr/>
              </p:nvSpPr>
              <p:spPr bwMode="auto">
                <a:xfrm>
                  <a:off x="4637" y="1076"/>
                  <a:ext cx="2" cy="688"/>
                </a:xfrm>
                <a:prstGeom prst="rect">
                  <a:avLst/>
                </a:prstGeom>
                <a:solidFill>
                  <a:srgbClr val="00F7F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88" name="Rectangle 501"/>
                <p:cNvSpPr>
                  <a:spLocks noChangeArrowheads="1"/>
                </p:cNvSpPr>
                <p:nvPr/>
              </p:nvSpPr>
              <p:spPr bwMode="auto">
                <a:xfrm>
                  <a:off x="4639" y="1076"/>
                  <a:ext cx="2" cy="688"/>
                </a:xfrm>
                <a:prstGeom prst="rect">
                  <a:avLst/>
                </a:prstGeom>
                <a:solidFill>
                  <a:srgbClr val="00F6F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89" name="Rectangle 502"/>
                <p:cNvSpPr>
                  <a:spLocks noChangeArrowheads="1"/>
                </p:cNvSpPr>
                <p:nvPr/>
              </p:nvSpPr>
              <p:spPr bwMode="auto">
                <a:xfrm>
                  <a:off x="4641" y="1076"/>
                  <a:ext cx="1" cy="688"/>
                </a:xfrm>
                <a:prstGeom prst="rect">
                  <a:avLst/>
                </a:prstGeom>
                <a:solidFill>
                  <a:srgbClr val="00F6F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90" name="Rectangle 503"/>
                <p:cNvSpPr>
                  <a:spLocks noChangeArrowheads="1"/>
                </p:cNvSpPr>
                <p:nvPr/>
              </p:nvSpPr>
              <p:spPr bwMode="auto">
                <a:xfrm>
                  <a:off x="4642" y="1076"/>
                  <a:ext cx="2" cy="688"/>
                </a:xfrm>
                <a:prstGeom prst="rect">
                  <a:avLst/>
                </a:prstGeom>
                <a:solidFill>
                  <a:srgbClr val="00F6F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91" name="Rectangle 504"/>
                <p:cNvSpPr>
                  <a:spLocks noChangeArrowheads="1"/>
                </p:cNvSpPr>
                <p:nvPr/>
              </p:nvSpPr>
              <p:spPr bwMode="auto">
                <a:xfrm>
                  <a:off x="4644" y="1076"/>
                  <a:ext cx="1" cy="688"/>
                </a:xfrm>
                <a:prstGeom prst="rect">
                  <a:avLst/>
                </a:prstGeom>
                <a:solidFill>
                  <a:srgbClr val="00F5F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92" name="Rectangle 505"/>
                <p:cNvSpPr>
                  <a:spLocks noChangeArrowheads="1"/>
                </p:cNvSpPr>
                <p:nvPr/>
              </p:nvSpPr>
              <p:spPr bwMode="auto">
                <a:xfrm>
                  <a:off x="4645" y="1076"/>
                  <a:ext cx="2" cy="688"/>
                </a:xfrm>
                <a:prstGeom prst="rect">
                  <a:avLst/>
                </a:prstGeom>
                <a:solidFill>
                  <a:srgbClr val="00F5F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93" name="Rectangle 506"/>
                <p:cNvSpPr>
                  <a:spLocks noChangeArrowheads="1"/>
                </p:cNvSpPr>
                <p:nvPr/>
              </p:nvSpPr>
              <p:spPr bwMode="auto">
                <a:xfrm>
                  <a:off x="4647" y="1076"/>
                  <a:ext cx="2" cy="688"/>
                </a:xfrm>
                <a:prstGeom prst="rect">
                  <a:avLst/>
                </a:prstGeom>
                <a:solidFill>
                  <a:srgbClr val="00F4F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94" name="Rectangle 507"/>
                <p:cNvSpPr>
                  <a:spLocks noChangeArrowheads="1"/>
                </p:cNvSpPr>
                <p:nvPr/>
              </p:nvSpPr>
              <p:spPr bwMode="auto">
                <a:xfrm>
                  <a:off x="4649" y="1076"/>
                  <a:ext cx="1" cy="688"/>
                </a:xfrm>
                <a:prstGeom prst="rect">
                  <a:avLst/>
                </a:prstGeom>
                <a:solidFill>
                  <a:srgbClr val="00F3F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95" name="Rectangle 508"/>
                <p:cNvSpPr>
                  <a:spLocks noChangeArrowheads="1"/>
                </p:cNvSpPr>
                <p:nvPr/>
              </p:nvSpPr>
              <p:spPr bwMode="auto">
                <a:xfrm>
                  <a:off x="4650" y="1076"/>
                  <a:ext cx="2" cy="688"/>
                </a:xfrm>
                <a:prstGeom prst="rect">
                  <a:avLst/>
                </a:prstGeom>
                <a:solidFill>
                  <a:srgbClr val="00F3F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96" name="Rectangle 509"/>
                <p:cNvSpPr>
                  <a:spLocks noChangeArrowheads="1"/>
                </p:cNvSpPr>
                <p:nvPr/>
              </p:nvSpPr>
              <p:spPr bwMode="auto">
                <a:xfrm>
                  <a:off x="4652" y="1076"/>
                  <a:ext cx="1" cy="688"/>
                </a:xfrm>
                <a:prstGeom prst="rect">
                  <a:avLst/>
                </a:prstGeom>
                <a:solidFill>
                  <a:srgbClr val="00F3F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97" name="Rectangle 510"/>
                <p:cNvSpPr>
                  <a:spLocks noChangeArrowheads="1"/>
                </p:cNvSpPr>
                <p:nvPr/>
              </p:nvSpPr>
              <p:spPr bwMode="auto">
                <a:xfrm>
                  <a:off x="4653" y="1076"/>
                  <a:ext cx="2" cy="688"/>
                </a:xfrm>
                <a:prstGeom prst="rect">
                  <a:avLst/>
                </a:prstGeom>
                <a:solidFill>
                  <a:srgbClr val="00F2F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98" name="Rectangle 511"/>
                <p:cNvSpPr>
                  <a:spLocks noChangeArrowheads="1"/>
                </p:cNvSpPr>
                <p:nvPr/>
              </p:nvSpPr>
              <p:spPr bwMode="auto">
                <a:xfrm>
                  <a:off x="4655" y="1076"/>
                  <a:ext cx="2" cy="688"/>
                </a:xfrm>
                <a:prstGeom prst="rect">
                  <a:avLst/>
                </a:prstGeom>
                <a:solidFill>
                  <a:srgbClr val="00F1F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99" name="Rectangle 512"/>
                <p:cNvSpPr>
                  <a:spLocks noChangeArrowheads="1"/>
                </p:cNvSpPr>
                <p:nvPr/>
              </p:nvSpPr>
              <p:spPr bwMode="auto">
                <a:xfrm>
                  <a:off x="4657" y="1076"/>
                  <a:ext cx="1" cy="688"/>
                </a:xfrm>
                <a:prstGeom prst="rect">
                  <a:avLst/>
                </a:prstGeom>
                <a:solidFill>
                  <a:srgbClr val="00F1F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00" name="Rectangle 513"/>
                <p:cNvSpPr>
                  <a:spLocks noChangeArrowheads="1"/>
                </p:cNvSpPr>
                <p:nvPr/>
              </p:nvSpPr>
              <p:spPr bwMode="auto">
                <a:xfrm>
                  <a:off x="4658" y="1076"/>
                  <a:ext cx="2" cy="688"/>
                </a:xfrm>
                <a:prstGeom prst="rect">
                  <a:avLst/>
                </a:prstGeom>
                <a:solidFill>
                  <a:srgbClr val="00F1F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01" name="Rectangle 514"/>
                <p:cNvSpPr>
                  <a:spLocks noChangeArrowheads="1"/>
                </p:cNvSpPr>
                <p:nvPr/>
              </p:nvSpPr>
              <p:spPr bwMode="auto">
                <a:xfrm>
                  <a:off x="4660" y="1076"/>
                  <a:ext cx="2" cy="688"/>
                </a:xfrm>
                <a:prstGeom prst="rect">
                  <a:avLst/>
                </a:prstGeom>
                <a:solidFill>
                  <a:srgbClr val="00F0F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02" name="Rectangle 515"/>
                <p:cNvSpPr>
                  <a:spLocks noChangeArrowheads="1"/>
                </p:cNvSpPr>
                <p:nvPr/>
              </p:nvSpPr>
              <p:spPr bwMode="auto">
                <a:xfrm>
                  <a:off x="4662" y="1076"/>
                  <a:ext cx="1" cy="688"/>
                </a:xfrm>
                <a:prstGeom prst="rect">
                  <a:avLst/>
                </a:prstGeom>
                <a:solidFill>
                  <a:srgbClr val="00EFF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03" name="Rectangle 516"/>
                <p:cNvSpPr>
                  <a:spLocks noChangeArrowheads="1"/>
                </p:cNvSpPr>
                <p:nvPr/>
              </p:nvSpPr>
              <p:spPr bwMode="auto">
                <a:xfrm>
                  <a:off x="4663" y="1076"/>
                  <a:ext cx="2" cy="688"/>
                </a:xfrm>
                <a:prstGeom prst="rect">
                  <a:avLst/>
                </a:prstGeom>
                <a:solidFill>
                  <a:srgbClr val="00EFF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04" name="Rectangle 517"/>
                <p:cNvSpPr>
                  <a:spLocks noChangeArrowheads="1"/>
                </p:cNvSpPr>
                <p:nvPr/>
              </p:nvSpPr>
              <p:spPr bwMode="auto">
                <a:xfrm>
                  <a:off x="4665" y="1076"/>
                  <a:ext cx="1" cy="688"/>
                </a:xfrm>
                <a:prstGeom prst="rect">
                  <a:avLst/>
                </a:prstGeom>
                <a:solidFill>
                  <a:srgbClr val="00EEF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05" name="Rectangle 518"/>
                <p:cNvSpPr>
                  <a:spLocks noChangeArrowheads="1"/>
                </p:cNvSpPr>
                <p:nvPr/>
              </p:nvSpPr>
              <p:spPr bwMode="auto">
                <a:xfrm>
                  <a:off x="4666" y="1076"/>
                  <a:ext cx="2" cy="688"/>
                </a:xfrm>
                <a:prstGeom prst="rect">
                  <a:avLst/>
                </a:prstGeom>
                <a:solidFill>
                  <a:srgbClr val="00EDF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06" name="Rectangle 519"/>
                <p:cNvSpPr>
                  <a:spLocks noChangeArrowheads="1"/>
                </p:cNvSpPr>
                <p:nvPr/>
              </p:nvSpPr>
              <p:spPr bwMode="auto">
                <a:xfrm>
                  <a:off x="4668" y="1076"/>
                  <a:ext cx="2" cy="688"/>
                </a:xfrm>
                <a:prstGeom prst="rect">
                  <a:avLst/>
                </a:prstGeom>
                <a:solidFill>
                  <a:srgbClr val="00EDF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07" name="Rectangle 520"/>
                <p:cNvSpPr>
                  <a:spLocks noChangeArrowheads="1"/>
                </p:cNvSpPr>
                <p:nvPr/>
              </p:nvSpPr>
              <p:spPr bwMode="auto">
                <a:xfrm>
                  <a:off x="4670" y="1076"/>
                  <a:ext cx="1" cy="688"/>
                </a:xfrm>
                <a:prstGeom prst="rect">
                  <a:avLst/>
                </a:prstGeom>
                <a:solidFill>
                  <a:srgbClr val="00EC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08" name="Rectangle 521"/>
                <p:cNvSpPr>
                  <a:spLocks noChangeArrowheads="1"/>
                </p:cNvSpPr>
                <p:nvPr/>
              </p:nvSpPr>
              <p:spPr bwMode="auto">
                <a:xfrm>
                  <a:off x="4671" y="1076"/>
                  <a:ext cx="2" cy="688"/>
                </a:xfrm>
                <a:prstGeom prst="rect">
                  <a:avLst/>
                </a:prstGeom>
                <a:solidFill>
                  <a:srgbClr val="00EB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09" name="Rectangle 522"/>
                <p:cNvSpPr>
                  <a:spLocks noChangeArrowheads="1"/>
                </p:cNvSpPr>
                <p:nvPr/>
              </p:nvSpPr>
              <p:spPr bwMode="auto">
                <a:xfrm>
                  <a:off x="4673" y="1076"/>
                  <a:ext cx="1" cy="688"/>
                </a:xfrm>
                <a:prstGeom prst="rect">
                  <a:avLst/>
                </a:prstGeom>
                <a:solidFill>
                  <a:srgbClr val="00EA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10" name="Rectangle 523"/>
                <p:cNvSpPr>
                  <a:spLocks noChangeArrowheads="1"/>
                </p:cNvSpPr>
                <p:nvPr/>
              </p:nvSpPr>
              <p:spPr bwMode="auto">
                <a:xfrm>
                  <a:off x="4674" y="1076"/>
                  <a:ext cx="2" cy="688"/>
                </a:xfrm>
                <a:prstGeom prst="rect">
                  <a:avLst/>
                </a:prstGeom>
                <a:solidFill>
                  <a:srgbClr val="00E9E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11" name="Rectangle 524"/>
                <p:cNvSpPr>
                  <a:spLocks noChangeArrowheads="1"/>
                </p:cNvSpPr>
                <p:nvPr/>
              </p:nvSpPr>
              <p:spPr bwMode="auto">
                <a:xfrm>
                  <a:off x="4676" y="1076"/>
                  <a:ext cx="2" cy="688"/>
                </a:xfrm>
                <a:prstGeom prst="rect">
                  <a:avLst/>
                </a:prstGeom>
                <a:solidFill>
                  <a:srgbClr val="00E9E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12" name="Rectangle 525"/>
                <p:cNvSpPr>
                  <a:spLocks noChangeArrowheads="1"/>
                </p:cNvSpPr>
                <p:nvPr/>
              </p:nvSpPr>
              <p:spPr bwMode="auto">
                <a:xfrm>
                  <a:off x="4678" y="1076"/>
                  <a:ext cx="1" cy="688"/>
                </a:xfrm>
                <a:prstGeom prst="rect">
                  <a:avLst/>
                </a:prstGeom>
                <a:solidFill>
                  <a:srgbClr val="00E8E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13" name="Rectangle 526"/>
                <p:cNvSpPr>
                  <a:spLocks noChangeArrowheads="1"/>
                </p:cNvSpPr>
                <p:nvPr/>
              </p:nvSpPr>
              <p:spPr bwMode="auto">
                <a:xfrm>
                  <a:off x="4679" y="1076"/>
                  <a:ext cx="2" cy="688"/>
                </a:xfrm>
                <a:prstGeom prst="rect">
                  <a:avLst/>
                </a:prstGeom>
                <a:solidFill>
                  <a:srgbClr val="00E7E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14" name="Rectangle 527"/>
                <p:cNvSpPr>
                  <a:spLocks noChangeArrowheads="1"/>
                </p:cNvSpPr>
                <p:nvPr/>
              </p:nvSpPr>
              <p:spPr bwMode="auto">
                <a:xfrm>
                  <a:off x="4681" y="1076"/>
                  <a:ext cx="1" cy="688"/>
                </a:xfrm>
                <a:prstGeom prst="rect">
                  <a:avLst/>
                </a:prstGeom>
                <a:solidFill>
                  <a:srgbClr val="00E6E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15" name="Rectangle 528"/>
                <p:cNvSpPr>
                  <a:spLocks noChangeArrowheads="1"/>
                </p:cNvSpPr>
                <p:nvPr/>
              </p:nvSpPr>
              <p:spPr bwMode="auto">
                <a:xfrm>
                  <a:off x="4682" y="1076"/>
                  <a:ext cx="2" cy="688"/>
                </a:xfrm>
                <a:prstGeom prst="rect">
                  <a:avLst/>
                </a:prstGeom>
                <a:solidFill>
                  <a:srgbClr val="00E6E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16" name="Rectangle 529"/>
                <p:cNvSpPr>
                  <a:spLocks noChangeArrowheads="1"/>
                </p:cNvSpPr>
                <p:nvPr/>
              </p:nvSpPr>
              <p:spPr bwMode="auto">
                <a:xfrm>
                  <a:off x="4684" y="1076"/>
                  <a:ext cx="2" cy="688"/>
                </a:xfrm>
                <a:prstGeom prst="rect">
                  <a:avLst/>
                </a:prstGeom>
                <a:solidFill>
                  <a:srgbClr val="00E5E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17" name="Rectangle 530"/>
                <p:cNvSpPr>
                  <a:spLocks noChangeArrowheads="1"/>
                </p:cNvSpPr>
                <p:nvPr/>
              </p:nvSpPr>
              <p:spPr bwMode="auto">
                <a:xfrm>
                  <a:off x="4686" y="1076"/>
                  <a:ext cx="1" cy="688"/>
                </a:xfrm>
                <a:prstGeom prst="rect">
                  <a:avLst/>
                </a:prstGeom>
                <a:solidFill>
                  <a:srgbClr val="00E4E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18" name="Rectangle 531"/>
                <p:cNvSpPr>
                  <a:spLocks noChangeArrowheads="1"/>
                </p:cNvSpPr>
                <p:nvPr/>
              </p:nvSpPr>
              <p:spPr bwMode="auto">
                <a:xfrm>
                  <a:off x="4687" y="1076"/>
                  <a:ext cx="2" cy="688"/>
                </a:xfrm>
                <a:prstGeom prst="rect">
                  <a:avLst/>
                </a:prstGeom>
                <a:solidFill>
                  <a:srgbClr val="00E3E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19" name="Rectangle 532"/>
                <p:cNvSpPr>
                  <a:spLocks noChangeArrowheads="1"/>
                </p:cNvSpPr>
                <p:nvPr/>
              </p:nvSpPr>
              <p:spPr bwMode="auto">
                <a:xfrm>
                  <a:off x="4689" y="1076"/>
                  <a:ext cx="1" cy="688"/>
                </a:xfrm>
                <a:prstGeom prst="rect">
                  <a:avLst/>
                </a:prstGeom>
                <a:solidFill>
                  <a:srgbClr val="00E2E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20" name="Rectangle 533"/>
                <p:cNvSpPr>
                  <a:spLocks noChangeArrowheads="1"/>
                </p:cNvSpPr>
                <p:nvPr/>
              </p:nvSpPr>
              <p:spPr bwMode="auto">
                <a:xfrm>
                  <a:off x="4690" y="1076"/>
                  <a:ext cx="2" cy="688"/>
                </a:xfrm>
                <a:prstGeom prst="rect">
                  <a:avLst/>
                </a:prstGeom>
                <a:solidFill>
                  <a:srgbClr val="00E1E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21" name="Rectangle 534"/>
                <p:cNvSpPr>
                  <a:spLocks noChangeArrowheads="1"/>
                </p:cNvSpPr>
                <p:nvPr/>
              </p:nvSpPr>
              <p:spPr bwMode="auto">
                <a:xfrm>
                  <a:off x="4692" y="1076"/>
                  <a:ext cx="2" cy="688"/>
                </a:xfrm>
                <a:prstGeom prst="rect">
                  <a:avLst/>
                </a:prstGeom>
                <a:solidFill>
                  <a:srgbClr val="00E0E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22" name="Rectangle 535"/>
                <p:cNvSpPr>
                  <a:spLocks noChangeArrowheads="1"/>
                </p:cNvSpPr>
                <p:nvPr/>
              </p:nvSpPr>
              <p:spPr bwMode="auto">
                <a:xfrm>
                  <a:off x="4694" y="1076"/>
                  <a:ext cx="1" cy="688"/>
                </a:xfrm>
                <a:prstGeom prst="rect">
                  <a:avLst/>
                </a:prstGeom>
                <a:solidFill>
                  <a:srgbClr val="00DFE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23" name="Rectangle 536"/>
                <p:cNvSpPr>
                  <a:spLocks noChangeArrowheads="1"/>
                </p:cNvSpPr>
                <p:nvPr/>
              </p:nvSpPr>
              <p:spPr bwMode="auto">
                <a:xfrm>
                  <a:off x="4695" y="1076"/>
                  <a:ext cx="2" cy="688"/>
                </a:xfrm>
                <a:prstGeom prst="rect">
                  <a:avLst/>
                </a:prstGeom>
                <a:solidFill>
                  <a:srgbClr val="00DEE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24" name="Rectangle 537"/>
                <p:cNvSpPr>
                  <a:spLocks noChangeArrowheads="1"/>
                </p:cNvSpPr>
                <p:nvPr/>
              </p:nvSpPr>
              <p:spPr bwMode="auto">
                <a:xfrm>
                  <a:off x="4697" y="1076"/>
                  <a:ext cx="2" cy="688"/>
                </a:xfrm>
                <a:prstGeom prst="rect">
                  <a:avLst/>
                </a:prstGeom>
                <a:solidFill>
                  <a:srgbClr val="00DDE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25" name="Rectangle 538"/>
                <p:cNvSpPr>
                  <a:spLocks noChangeArrowheads="1"/>
                </p:cNvSpPr>
                <p:nvPr/>
              </p:nvSpPr>
              <p:spPr bwMode="auto">
                <a:xfrm>
                  <a:off x="4699" y="1076"/>
                  <a:ext cx="1" cy="688"/>
                </a:xfrm>
                <a:prstGeom prst="rect">
                  <a:avLst/>
                </a:prstGeom>
                <a:solidFill>
                  <a:srgbClr val="00DCE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26" name="Rectangle 539"/>
                <p:cNvSpPr>
                  <a:spLocks noChangeArrowheads="1"/>
                </p:cNvSpPr>
                <p:nvPr/>
              </p:nvSpPr>
              <p:spPr bwMode="auto">
                <a:xfrm>
                  <a:off x="4700" y="1076"/>
                  <a:ext cx="2" cy="688"/>
                </a:xfrm>
                <a:prstGeom prst="rect">
                  <a:avLst/>
                </a:prstGeom>
                <a:solidFill>
                  <a:srgbClr val="00DBE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27" name="Rectangle 540"/>
                <p:cNvSpPr>
                  <a:spLocks noChangeArrowheads="1"/>
                </p:cNvSpPr>
                <p:nvPr/>
              </p:nvSpPr>
              <p:spPr bwMode="auto">
                <a:xfrm>
                  <a:off x="4702" y="1076"/>
                  <a:ext cx="1" cy="688"/>
                </a:xfrm>
                <a:prstGeom prst="rect">
                  <a:avLst/>
                </a:prstGeom>
                <a:solidFill>
                  <a:srgbClr val="00DAE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28" name="Rectangle 541"/>
                <p:cNvSpPr>
                  <a:spLocks noChangeArrowheads="1"/>
                </p:cNvSpPr>
                <p:nvPr/>
              </p:nvSpPr>
              <p:spPr bwMode="auto">
                <a:xfrm>
                  <a:off x="4703" y="1076"/>
                  <a:ext cx="2" cy="688"/>
                </a:xfrm>
                <a:prstGeom prst="rect">
                  <a:avLst/>
                </a:prstGeom>
                <a:solidFill>
                  <a:srgbClr val="00D9E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29" name="Rectangle 542"/>
                <p:cNvSpPr>
                  <a:spLocks noChangeArrowheads="1"/>
                </p:cNvSpPr>
                <p:nvPr/>
              </p:nvSpPr>
              <p:spPr bwMode="auto">
                <a:xfrm>
                  <a:off x="4705" y="1076"/>
                  <a:ext cx="2" cy="688"/>
                </a:xfrm>
                <a:prstGeom prst="rect">
                  <a:avLst/>
                </a:prstGeom>
                <a:solidFill>
                  <a:srgbClr val="00D8E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30" name="Rectangle 543"/>
                <p:cNvSpPr>
                  <a:spLocks noChangeArrowheads="1"/>
                </p:cNvSpPr>
                <p:nvPr/>
              </p:nvSpPr>
              <p:spPr bwMode="auto">
                <a:xfrm>
                  <a:off x="4707" y="1076"/>
                  <a:ext cx="1" cy="688"/>
                </a:xfrm>
                <a:prstGeom prst="rect">
                  <a:avLst/>
                </a:prstGeom>
                <a:solidFill>
                  <a:srgbClr val="00D6E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31" name="Rectangle 544"/>
                <p:cNvSpPr>
                  <a:spLocks noChangeArrowheads="1"/>
                </p:cNvSpPr>
                <p:nvPr/>
              </p:nvSpPr>
              <p:spPr bwMode="auto">
                <a:xfrm>
                  <a:off x="4708" y="1076"/>
                  <a:ext cx="2" cy="688"/>
                </a:xfrm>
                <a:prstGeom prst="rect">
                  <a:avLst/>
                </a:prstGeom>
                <a:solidFill>
                  <a:srgbClr val="00D5E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32" name="Rectangle 545"/>
                <p:cNvSpPr>
                  <a:spLocks noChangeArrowheads="1"/>
                </p:cNvSpPr>
                <p:nvPr/>
              </p:nvSpPr>
              <p:spPr bwMode="auto">
                <a:xfrm>
                  <a:off x="4710" y="1076"/>
                  <a:ext cx="1" cy="688"/>
                </a:xfrm>
                <a:prstGeom prst="rect">
                  <a:avLst/>
                </a:prstGeom>
                <a:solidFill>
                  <a:srgbClr val="00D5E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33" name="Rectangle 546"/>
                <p:cNvSpPr>
                  <a:spLocks noChangeArrowheads="1"/>
                </p:cNvSpPr>
                <p:nvPr/>
              </p:nvSpPr>
              <p:spPr bwMode="auto">
                <a:xfrm>
                  <a:off x="4711" y="1076"/>
                  <a:ext cx="2" cy="688"/>
                </a:xfrm>
                <a:prstGeom prst="rect">
                  <a:avLst/>
                </a:prstGeom>
                <a:solidFill>
                  <a:srgbClr val="00D3D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34" name="Rectangle 547"/>
                <p:cNvSpPr>
                  <a:spLocks noChangeArrowheads="1"/>
                </p:cNvSpPr>
                <p:nvPr/>
              </p:nvSpPr>
              <p:spPr bwMode="auto">
                <a:xfrm>
                  <a:off x="4713" y="1076"/>
                  <a:ext cx="2" cy="688"/>
                </a:xfrm>
                <a:prstGeom prst="rect">
                  <a:avLst/>
                </a:prstGeom>
                <a:solidFill>
                  <a:srgbClr val="00D2D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35" name="Rectangle 548"/>
                <p:cNvSpPr>
                  <a:spLocks noChangeArrowheads="1"/>
                </p:cNvSpPr>
                <p:nvPr/>
              </p:nvSpPr>
              <p:spPr bwMode="auto">
                <a:xfrm>
                  <a:off x="4715" y="1076"/>
                  <a:ext cx="1" cy="688"/>
                </a:xfrm>
                <a:prstGeom prst="rect">
                  <a:avLst/>
                </a:prstGeom>
                <a:solidFill>
                  <a:srgbClr val="00D1D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36" name="Rectangle 549"/>
                <p:cNvSpPr>
                  <a:spLocks noChangeArrowheads="1"/>
                </p:cNvSpPr>
                <p:nvPr/>
              </p:nvSpPr>
              <p:spPr bwMode="auto">
                <a:xfrm>
                  <a:off x="4716" y="1076"/>
                  <a:ext cx="2" cy="688"/>
                </a:xfrm>
                <a:prstGeom prst="rect">
                  <a:avLst/>
                </a:prstGeom>
                <a:solidFill>
                  <a:srgbClr val="00CFD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37" name="Rectangle 550"/>
                <p:cNvSpPr>
                  <a:spLocks noChangeArrowheads="1"/>
                </p:cNvSpPr>
                <p:nvPr/>
              </p:nvSpPr>
              <p:spPr bwMode="auto">
                <a:xfrm>
                  <a:off x="4718" y="1076"/>
                  <a:ext cx="1" cy="688"/>
                </a:xfrm>
                <a:prstGeom prst="rect">
                  <a:avLst/>
                </a:prstGeom>
                <a:solidFill>
                  <a:srgbClr val="00CED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38" name="Rectangle 551"/>
                <p:cNvSpPr>
                  <a:spLocks noChangeArrowheads="1"/>
                </p:cNvSpPr>
                <p:nvPr/>
              </p:nvSpPr>
              <p:spPr bwMode="auto">
                <a:xfrm>
                  <a:off x="4719" y="1076"/>
                  <a:ext cx="2" cy="688"/>
                </a:xfrm>
                <a:prstGeom prst="rect">
                  <a:avLst/>
                </a:prstGeom>
                <a:solidFill>
                  <a:srgbClr val="00CDD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39" name="Rectangle 552"/>
                <p:cNvSpPr>
                  <a:spLocks noChangeArrowheads="1"/>
                </p:cNvSpPr>
                <p:nvPr/>
              </p:nvSpPr>
              <p:spPr bwMode="auto">
                <a:xfrm>
                  <a:off x="4721" y="1076"/>
                  <a:ext cx="2" cy="688"/>
                </a:xfrm>
                <a:prstGeom prst="rect">
                  <a:avLst/>
                </a:prstGeom>
                <a:solidFill>
                  <a:srgbClr val="00CBD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40" name="Rectangle 553"/>
                <p:cNvSpPr>
                  <a:spLocks noChangeArrowheads="1"/>
                </p:cNvSpPr>
                <p:nvPr/>
              </p:nvSpPr>
              <p:spPr bwMode="auto">
                <a:xfrm>
                  <a:off x="4723" y="1076"/>
                  <a:ext cx="1" cy="688"/>
                </a:xfrm>
                <a:prstGeom prst="rect">
                  <a:avLst/>
                </a:prstGeom>
                <a:solidFill>
                  <a:srgbClr val="00CAD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41" name="Rectangle 554"/>
                <p:cNvSpPr>
                  <a:spLocks noChangeArrowheads="1"/>
                </p:cNvSpPr>
                <p:nvPr/>
              </p:nvSpPr>
              <p:spPr bwMode="auto">
                <a:xfrm>
                  <a:off x="4724" y="1076"/>
                  <a:ext cx="2" cy="688"/>
                </a:xfrm>
                <a:prstGeom prst="rect">
                  <a:avLst/>
                </a:prstGeom>
                <a:solidFill>
                  <a:srgbClr val="00C9D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42" name="Rectangle 555"/>
                <p:cNvSpPr>
                  <a:spLocks noChangeArrowheads="1"/>
                </p:cNvSpPr>
                <p:nvPr/>
              </p:nvSpPr>
              <p:spPr bwMode="auto">
                <a:xfrm>
                  <a:off x="4726" y="1076"/>
                  <a:ext cx="2" cy="688"/>
                </a:xfrm>
                <a:prstGeom prst="rect">
                  <a:avLst/>
                </a:prstGeom>
                <a:solidFill>
                  <a:srgbClr val="00C8D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43" name="Rectangle 556"/>
                <p:cNvSpPr>
                  <a:spLocks noChangeArrowheads="1"/>
                </p:cNvSpPr>
                <p:nvPr/>
              </p:nvSpPr>
              <p:spPr bwMode="auto">
                <a:xfrm>
                  <a:off x="4728" y="1076"/>
                  <a:ext cx="1" cy="688"/>
                </a:xfrm>
                <a:prstGeom prst="rect">
                  <a:avLst/>
                </a:prstGeom>
                <a:solidFill>
                  <a:srgbClr val="00C6D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44" name="Rectangle 557"/>
                <p:cNvSpPr>
                  <a:spLocks noChangeArrowheads="1"/>
                </p:cNvSpPr>
                <p:nvPr/>
              </p:nvSpPr>
              <p:spPr bwMode="auto">
                <a:xfrm>
                  <a:off x="4729" y="1076"/>
                  <a:ext cx="2" cy="688"/>
                </a:xfrm>
                <a:prstGeom prst="rect">
                  <a:avLst/>
                </a:prstGeom>
                <a:solidFill>
                  <a:srgbClr val="00C5D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45" name="Rectangle 558"/>
                <p:cNvSpPr>
                  <a:spLocks noChangeArrowheads="1"/>
                </p:cNvSpPr>
                <p:nvPr/>
              </p:nvSpPr>
              <p:spPr bwMode="auto">
                <a:xfrm>
                  <a:off x="4731" y="1076"/>
                  <a:ext cx="1" cy="688"/>
                </a:xfrm>
                <a:prstGeom prst="rect">
                  <a:avLst/>
                </a:prstGeom>
                <a:solidFill>
                  <a:srgbClr val="00C4D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46" name="Rectangle 559"/>
                <p:cNvSpPr>
                  <a:spLocks noChangeArrowheads="1"/>
                </p:cNvSpPr>
                <p:nvPr/>
              </p:nvSpPr>
              <p:spPr bwMode="auto">
                <a:xfrm>
                  <a:off x="4732" y="1076"/>
                  <a:ext cx="2" cy="688"/>
                </a:xfrm>
                <a:prstGeom prst="rect">
                  <a:avLst/>
                </a:prstGeom>
                <a:solidFill>
                  <a:srgbClr val="00C2D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47" name="Rectangle 560"/>
                <p:cNvSpPr>
                  <a:spLocks noChangeArrowheads="1"/>
                </p:cNvSpPr>
                <p:nvPr/>
              </p:nvSpPr>
              <p:spPr bwMode="auto">
                <a:xfrm>
                  <a:off x="4734" y="1076"/>
                  <a:ext cx="2" cy="688"/>
                </a:xfrm>
                <a:prstGeom prst="rect">
                  <a:avLst/>
                </a:prstGeom>
                <a:solidFill>
                  <a:srgbClr val="00C1D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48" name="Rectangle 561"/>
                <p:cNvSpPr>
                  <a:spLocks noChangeArrowheads="1"/>
                </p:cNvSpPr>
                <p:nvPr/>
              </p:nvSpPr>
              <p:spPr bwMode="auto">
                <a:xfrm>
                  <a:off x="4736" y="1076"/>
                  <a:ext cx="1" cy="688"/>
                </a:xfrm>
                <a:prstGeom prst="rect">
                  <a:avLst/>
                </a:prstGeom>
                <a:solidFill>
                  <a:srgbClr val="00C0D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49" name="Rectangle 562"/>
                <p:cNvSpPr>
                  <a:spLocks noChangeArrowheads="1"/>
                </p:cNvSpPr>
                <p:nvPr/>
              </p:nvSpPr>
              <p:spPr bwMode="auto">
                <a:xfrm>
                  <a:off x="4737" y="1076"/>
                  <a:ext cx="2" cy="688"/>
                </a:xfrm>
                <a:prstGeom prst="rect">
                  <a:avLst/>
                </a:prstGeom>
                <a:solidFill>
                  <a:srgbClr val="00BED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50" name="Rectangle 563"/>
                <p:cNvSpPr>
                  <a:spLocks noChangeArrowheads="1"/>
                </p:cNvSpPr>
                <p:nvPr/>
              </p:nvSpPr>
              <p:spPr bwMode="auto">
                <a:xfrm>
                  <a:off x="4739" y="1076"/>
                  <a:ext cx="1" cy="688"/>
                </a:xfrm>
                <a:prstGeom prst="rect">
                  <a:avLst/>
                </a:prstGeom>
                <a:solidFill>
                  <a:srgbClr val="00BCC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51" name="Rectangle 564"/>
                <p:cNvSpPr>
                  <a:spLocks noChangeArrowheads="1"/>
                </p:cNvSpPr>
                <p:nvPr/>
              </p:nvSpPr>
              <p:spPr bwMode="auto">
                <a:xfrm>
                  <a:off x="4740" y="1076"/>
                  <a:ext cx="2" cy="688"/>
                </a:xfrm>
                <a:prstGeom prst="rect">
                  <a:avLst/>
                </a:prstGeom>
                <a:solidFill>
                  <a:srgbClr val="00BBC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52" name="Rectangle 565"/>
                <p:cNvSpPr>
                  <a:spLocks noChangeArrowheads="1"/>
                </p:cNvSpPr>
                <p:nvPr/>
              </p:nvSpPr>
              <p:spPr bwMode="auto">
                <a:xfrm>
                  <a:off x="4742" y="1076"/>
                  <a:ext cx="2" cy="688"/>
                </a:xfrm>
                <a:prstGeom prst="rect">
                  <a:avLst/>
                </a:prstGeom>
                <a:solidFill>
                  <a:srgbClr val="00B9C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53" name="Rectangle 566"/>
                <p:cNvSpPr>
                  <a:spLocks noChangeArrowheads="1"/>
                </p:cNvSpPr>
                <p:nvPr/>
              </p:nvSpPr>
              <p:spPr bwMode="auto">
                <a:xfrm>
                  <a:off x="4744" y="1076"/>
                  <a:ext cx="1" cy="688"/>
                </a:xfrm>
                <a:prstGeom prst="rect">
                  <a:avLst/>
                </a:prstGeom>
                <a:solidFill>
                  <a:srgbClr val="00B8C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54" name="Rectangle 567"/>
                <p:cNvSpPr>
                  <a:spLocks noChangeArrowheads="1"/>
                </p:cNvSpPr>
                <p:nvPr/>
              </p:nvSpPr>
              <p:spPr bwMode="auto">
                <a:xfrm>
                  <a:off x="4745" y="1076"/>
                  <a:ext cx="2" cy="688"/>
                </a:xfrm>
                <a:prstGeom prst="rect">
                  <a:avLst/>
                </a:prstGeom>
                <a:solidFill>
                  <a:srgbClr val="00B7C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55" name="Rectangle 568"/>
                <p:cNvSpPr>
                  <a:spLocks noChangeArrowheads="1"/>
                </p:cNvSpPr>
                <p:nvPr/>
              </p:nvSpPr>
              <p:spPr bwMode="auto">
                <a:xfrm>
                  <a:off x="4747" y="1076"/>
                  <a:ext cx="1" cy="688"/>
                </a:xfrm>
                <a:prstGeom prst="rect">
                  <a:avLst/>
                </a:prstGeom>
                <a:solidFill>
                  <a:srgbClr val="00B4C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56" name="Rectangle 569"/>
                <p:cNvSpPr>
                  <a:spLocks noChangeArrowheads="1"/>
                </p:cNvSpPr>
                <p:nvPr/>
              </p:nvSpPr>
              <p:spPr bwMode="auto">
                <a:xfrm>
                  <a:off x="4748" y="1076"/>
                  <a:ext cx="2" cy="688"/>
                </a:xfrm>
                <a:prstGeom prst="rect">
                  <a:avLst/>
                </a:prstGeom>
                <a:solidFill>
                  <a:srgbClr val="00B3C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57" name="Rectangle 570"/>
                <p:cNvSpPr>
                  <a:spLocks noChangeArrowheads="1"/>
                </p:cNvSpPr>
                <p:nvPr/>
              </p:nvSpPr>
              <p:spPr bwMode="auto">
                <a:xfrm>
                  <a:off x="4750" y="1076"/>
                  <a:ext cx="2" cy="688"/>
                </a:xfrm>
                <a:prstGeom prst="rect">
                  <a:avLst/>
                </a:prstGeom>
                <a:solidFill>
                  <a:srgbClr val="00B2C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58" name="Rectangle 571"/>
                <p:cNvSpPr>
                  <a:spLocks noChangeArrowheads="1"/>
                </p:cNvSpPr>
                <p:nvPr/>
              </p:nvSpPr>
              <p:spPr bwMode="auto">
                <a:xfrm>
                  <a:off x="4752" y="1076"/>
                  <a:ext cx="1" cy="688"/>
                </a:xfrm>
                <a:prstGeom prst="rect">
                  <a:avLst/>
                </a:prstGeom>
                <a:solidFill>
                  <a:srgbClr val="00B1C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59" name="Rectangle 572"/>
                <p:cNvSpPr>
                  <a:spLocks noChangeArrowheads="1"/>
                </p:cNvSpPr>
                <p:nvPr/>
              </p:nvSpPr>
              <p:spPr bwMode="auto">
                <a:xfrm>
                  <a:off x="4753" y="1076"/>
                  <a:ext cx="2" cy="688"/>
                </a:xfrm>
                <a:prstGeom prst="rect">
                  <a:avLst/>
                </a:prstGeom>
                <a:solidFill>
                  <a:srgbClr val="00AEC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60" name="Rectangle 573"/>
                <p:cNvSpPr>
                  <a:spLocks noChangeArrowheads="1"/>
                </p:cNvSpPr>
                <p:nvPr/>
              </p:nvSpPr>
              <p:spPr bwMode="auto">
                <a:xfrm>
                  <a:off x="4755" y="1076"/>
                  <a:ext cx="1" cy="688"/>
                </a:xfrm>
                <a:prstGeom prst="rect">
                  <a:avLst/>
                </a:prstGeom>
                <a:solidFill>
                  <a:srgbClr val="00ADC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61" name="Rectangle 574"/>
                <p:cNvSpPr>
                  <a:spLocks noChangeArrowheads="1"/>
                </p:cNvSpPr>
                <p:nvPr/>
              </p:nvSpPr>
              <p:spPr bwMode="auto">
                <a:xfrm>
                  <a:off x="4756" y="1076"/>
                  <a:ext cx="2" cy="688"/>
                </a:xfrm>
                <a:prstGeom prst="rect">
                  <a:avLst/>
                </a:prstGeom>
                <a:solidFill>
                  <a:srgbClr val="00ACC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62" name="Rectangle 575"/>
                <p:cNvSpPr>
                  <a:spLocks noChangeArrowheads="1"/>
                </p:cNvSpPr>
                <p:nvPr/>
              </p:nvSpPr>
              <p:spPr bwMode="auto">
                <a:xfrm>
                  <a:off x="4758" y="1076"/>
                  <a:ext cx="2" cy="688"/>
                </a:xfrm>
                <a:prstGeom prst="rect">
                  <a:avLst/>
                </a:prstGeom>
                <a:solidFill>
                  <a:srgbClr val="00A9C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63" name="Rectangle 576"/>
                <p:cNvSpPr>
                  <a:spLocks noChangeArrowheads="1"/>
                </p:cNvSpPr>
                <p:nvPr/>
              </p:nvSpPr>
              <p:spPr bwMode="auto">
                <a:xfrm>
                  <a:off x="4760" y="1076"/>
                  <a:ext cx="1" cy="688"/>
                </a:xfrm>
                <a:prstGeom prst="rect">
                  <a:avLst/>
                </a:prstGeom>
                <a:solidFill>
                  <a:srgbClr val="00A8C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64" name="Rectangle 577"/>
                <p:cNvSpPr>
                  <a:spLocks noChangeArrowheads="1"/>
                </p:cNvSpPr>
                <p:nvPr/>
              </p:nvSpPr>
              <p:spPr bwMode="auto">
                <a:xfrm>
                  <a:off x="4761" y="1076"/>
                  <a:ext cx="2" cy="688"/>
                </a:xfrm>
                <a:prstGeom prst="rect">
                  <a:avLst/>
                </a:prstGeom>
                <a:solidFill>
                  <a:srgbClr val="00A7C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65" name="Rectangle 578"/>
                <p:cNvSpPr>
                  <a:spLocks noChangeArrowheads="1"/>
                </p:cNvSpPr>
                <p:nvPr/>
              </p:nvSpPr>
              <p:spPr bwMode="auto">
                <a:xfrm>
                  <a:off x="4763" y="1076"/>
                  <a:ext cx="2" cy="688"/>
                </a:xfrm>
                <a:prstGeom prst="rect">
                  <a:avLst/>
                </a:prstGeom>
                <a:solidFill>
                  <a:srgbClr val="00A4B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66" name="Rectangle 579"/>
                <p:cNvSpPr>
                  <a:spLocks noChangeArrowheads="1"/>
                </p:cNvSpPr>
                <p:nvPr/>
              </p:nvSpPr>
              <p:spPr bwMode="auto">
                <a:xfrm>
                  <a:off x="4765" y="1076"/>
                  <a:ext cx="1" cy="688"/>
                </a:xfrm>
                <a:prstGeom prst="rect">
                  <a:avLst/>
                </a:prstGeom>
                <a:solidFill>
                  <a:srgbClr val="00A3B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67" name="Rectangle 580"/>
                <p:cNvSpPr>
                  <a:spLocks noChangeArrowheads="1"/>
                </p:cNvSpPr>
                <p:nvPr/>
              </p:nvSpPr>
              <p:spPr bwMode="auto">
                <a:xfrm>
                  <a:off x="4766" y="1076"/>
                  <a:ext cx="2" cy="688"/>
                </a:xfrm>
                <a:prstGeom prst="rect">
                  <a:avLst/>
                </a:prstGeom>
                <a:solidFill>
                  <a:srgbClr val="00A2B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68" name="Rectangle 581"/>
                <p:cNvSpPr>
                  <a:spLocks noChangeArrowheads="1"/>
                </p:cNvSpPr>
                <p:nvPr/>
              </p:nvSpPr>
              <p:spPr bwMode="auto">
                <a:xfrm>
                  <a:off x="4768" y="1076"/>
                  <a:ext cx="1" cy="688"/>
                </a:xfrm>
                <a:prstGeom prst="rect">
                  <a:avLst/>
                </a:prstGeom>
                <a:solidFill>
                  <a:srgbClr val="009FB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69" name="Rectangle 582"/>
                <p:cNvSpPr>
                  <a:spLocks noChangeArrowheads="1"/>
                </p:cNvSpPr>
                <p:nvPr/>
              </p:nvSpPr>
              <p:spPr bwMode="auto">
                <a:xfrm>
                  <a:off x="4769" y="1076"/>
                  <a:ext cx="2" cy="688"/>
                </a:xfrm>
                <a:prstGeom prst="rect">
                  <a:avLst/>
                </a:prstGeom>
                <a:solidFill>
                  <a:srgbClr val="009EB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70" name="Rectangle 583"/>
                <p:cNvSpPr>
                  <a:spLocks noChangeArrowheads="1"/>
                </p:cNvSpPr>
                <p:nvPr/>
              </p:nvSpPr>
              <p:spPr bwMode="auto">
                <a:xfrm>
                  <a:off x="4771" y="1076"/>
                  <a:ext cx="2" cy="688"/>
                </a:xfrm>
                <a:prstGeom prst="rect">
                  <a:avLst/>
                </a:prstGeom>
                <a:solidFill>
                  <a:srgbClr val="009DB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71" name="Rectangle 584"/>
                <p:cNvSpPr>
                  <a:spLocks noChangeArrowheads="1"/>
                </p:cNvSpPr>
                <p:nvPr/>
              </p:nvSpPr>
              <p:spPr bwMode="auto">
                <a:xfrm>
                  <a:off x="4773" y="1076"/>
                  <a:ext cx="1" cy="688"/>
                </a:xfrm>
                <a:prstGeom prst="rect">
                  <a:avLst/>
                </a:prstGeom>
                <a:solidFill>
                  <a:srgbClr val="009BB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72" name="Rectangle 585"/>
                <p:cNvSpPr>
                  <a:spLocks noChangeArrowheads="1"/>
                </p:cNvSpPr>
                <p:nvPr/>
              </p:nvSpPr>
              <p:spPr bwMode="auto">
                <a:xfrm>
                  <a:off x="4774" y="1076"/>
                  <a:ext cx="2" cy="688"/>
                </a:xfrm>
                <a:prstGeom prst="rect">
                  <a:avLst/>
                </a:prstGeom>
                <a:solidFill>
                  <a:srgbClr val="0099B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73" name="Rectangle 586"/>
                <p:cNvSpPr>
                  <a:spLocks noChangeArrowheads="1"/>
                </p:cNvSpPr>
                <p:nvPr/>
              </p:nvSpPr>
              <p:spPr bwMode="auto">
                <a:xfrm>
                  <a:off x="4776" y="1076"/>
                  <a:ext cx="1" cy="688"/>
                </a:xfrm>
                <a:prstGeom prst="rect">
                  <a:avLst/>
                </a:prstGeom>
                <a:solidFill>
                  <a:srgbClr val="0098B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74" name="Rectangle 587"/>
                <p:cNvSpPr>
                  <a:spLocks noChangeArrowheads="1"/>
                </p:cNvSpPr>
                <p:nvPr/>
              </p:nvSpPr>
              <p:spPr bwMode="auto">
                <a:xfrm>
                  <a:off x="4777" y="1076"/>
                  <a:ext cx="2" cy="688"/>
                </a:xfrm>
                <a:prstGeom prst="rect">
                  <a:avLst/>
                </a:prstGeom>
                <a:solidFill>
                  <a:srgbClr val="0096B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75" name="Rectangle 588"/>
                <p:cNvSpPr>
                  <a:spLocks noChangeArrowheads="1"/>
                </p:cNvSpPr>
                <p:nvPr/>
              </p:nvSpPr>
              <p:spPr bwMode="auto">
                <a:xfrm>
                  <a:off x="4779" y="1076"/>
                  <a:ext cx="2" cy="688"/>
                </a:xfrm>
                <a:prstGeom prst="rect">
                  <a:avLst/>
                </a:prstGeom>
                <a:solidFill>
                  <a:srgbClr val="0094B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76" name="Rectangle 589"/>
                <p:cNvSpPr>
                  <a:spLocks noChangeArrowheads="1"/>
                </p:cNvSpPr>
                <p:nvPr/>
              </p:nvSpPr>
              <p:spPr bwMode="auto">
                <a:xfrm>
                  <a:off x="4781" y="1076"/>
                  <a:ext cx="1" cy="688"/>
                </a:xfrm>
                <a:prstGeom prst="rect">
                  <a:avLst/>
                </a:prstGeom>
                <a:solidFill>
                  <a:srgbClr val="0092B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77" name="Rectangle 590"/>
                <p:cNvSpPr>
                  <a:spLocks noChangeArrowheads="1"/>
                </p:cNvSpPr>
                <p:nvPr/>
              </p:nvSpPr>
              <p:spPr bwMode="auto">
                <a:xfrm>
                  <a:off x="4782" y="1076"/>
                  <a:ext cx="2" cy="688"/>
                </a:xfrm>
                <a:prstGeom prst="rect">
                  <a:avLst/>
                </a:prstGeom>
                <a:solidFill>
                  <a:srgbClr val="0091B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78" name="Rectangle 591"/>
                <p:cNvSpPr>
                  <a:spLocks noChangeArrowheads="1"/>
                </p:cNvSpPr>
                <p:nvPr/>
              </p:nvSpPr>
              <p:spPr bwMode="auto">
                <a:xfrm>
                  <a:off x="4784" y="1076"/>
                  <a:ext cx="1" cy="688"/>
                </a:xfrm>
                <a:prstGeom prst="rect">
                  <a:avLst/>
                </a:prstGeom>
                <a:solidFill>
                  <a:srgbClr val="008EB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79" name="Rectangle 592"/>
                <p:cNvSpPr>
                  <a:spLocks noChangeArrowheads="1"/>
                </p:cNvSpPr>
                <p:nvPr/>
              </p:nvSpPr>
              <p:spPr bwMode="auto">
                <a:xfrm>
                  <a:off x="4785" y="1076"/>
                  <a:ext cx="2" cy="688"/>
                </a:xfrm>
                <a:prstGeom prst="rect">
                  <a:avLst/>
                </a:prstGeom>
                <a:solidFill>
                  <a:srgbClr val="008DB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80" name="Rectangle 593"/>
                <p:cNvSpPr>
                  <a:spLocks noChangeArrowheads="1"/>
                </p:cNvSpPr>
                <p:nvPr/>
              </p:nvSpPr>
              <p:spPr bwMode="auto">
                <a:xfrm>
                  <a:off x="4787" y="1076"/>
                  <a:ext cx="2" cy="688"/>
                </a:xfrm>
                <a:prstGeom prst="rect">
                  <a:avLst/>
                </a:prstGeom>
                <a:solidFill>
                  <a:srgbClr val="008CB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81" name="Rectangle 594"/>
                <p:cNvSpPr>
                  <a:spLocks noChangeArrowheads="1"/>
                </p:cNvSpPr>
                <p:nvPr/>
              </p:nvSpPr>
              <p:spPr bwMode="auto">
                <a:xfrm>
                  <a:off x="4789" y="1076"/>
                  <a:ext cx="1" cy="688"/>
                </a:xfrm>
                <a:prstGeom prst="rect">
                  <a:avLst/>
                </a:prstGeom>
                <a:solidFill>
                  <a:srgbClr val="0089A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82" name="Rectangle 595"/>
                <p:cNvSpPr>
                  <a:spLocks noChangeArrowheads="1"/>
                </p:cNvSpPr>
                <p:nvPr/>
              </p:nvSpPr>
              <p:spPr bwMode="auto">
                <a:xfrm>
                  <a:off x="4790" y="1076"/>
                  <a:ext cx="2" cy="688"/>
                </a:xfrm>
                <a:prstGeom prst="rect">
                  <a:avLst/>
                </a:prstGeom>
                <a:solidFill>
                  <a:srgbClr val="0087A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83" name="Rectangle 596"/>
                <p:cNvSpPr>
                  <a:spLocks noChangeArrowheads="1"/>
                </p:cNvSpPr>
                <p:nvPr/>
              </p:nvSpPr>
              <p:spPr bwMode="auto">
                <a:xfrm>
                  <a:off x="4792" y="1076"/>
                  <a:ext cx="1" cy="688"/>
                </a:xfrm>
                <a:prstGeom prst="rect">
                  <a:avLst/>
                </a:prstGeom>
                <a:solidFill>
                  <a:srgbClr val="0086A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84" name="Rectangle 597"/>
                <p:cNvSpPr>
                  <a:spLocks noChangeArrowheads="1"/>
                </p:cNvSpPr>
                <p:nvPr/>
              </p:nvSpPr>
              <p:spPr bwMode="auto">
                <a:xfrm>
                  <a:off x="4793" y="1076"/>
                  <a:ext cx="2" cy="688"/>
                </a:xfrm>
                <a:prstGeom prst="rect">
                  <a:avLst/>
                </a:prstGeom>
                <a:solidFill>
                  <a:srgbClr val="0085A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85" name="Rectangle 598"/>
                <p:cNvSpPr>
                  <a:spLocks noChangeArrowheads="1"/>
                </p:cNvSpPr>
                <p:nvPr/>
              </p:nvSpPr>
              <p:spPr bwMode="auto">
                <a:xfrm>
                  <a:off x="4795" y="1076"/>
                  <a:ext cx="2" cy="688"/>
                </a:xfrm>
                <a:prstGeom prst="rect">
                  <a:avLst/>
                </a:prstGeom>
                <a:solidFill>
                  <a:srgbClr val="0082A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86" name="Rectangle 599"/>
                <p:cNvSpPr>
                  <a:spLocks noChangeArrowheads="1"/>
                </p:cNvSpPr>
                <p:nvPr/>
              </p:nvSpPr>
              <p:spPr bwMode="auto">
                <a:xfrm>
                  <a:off x="4797" y="1076"/>
                  <a:ext cx="1" cy="688"/>
                </a:xfrm>
                <a:prstGeom prst="rect">
                  <a:avLst/>
                </a:prstGeom>
                <a:solidFill>
                  <a:srgbClr val="0081A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87" name="Rectangle 600"/>
                <p:cNvSpPr>
                  <a:spLocks noChangeArrowheads="1"/>
                </p:cNvSpPr>
                <p:nvPr/>
              </p:nvSpPr>
              <p:spPr bwMode="auto">
                <a:xfrm>
                  <a:off x="4798" y="1076"/>
                  <a:ext cx="2" cy="688"/>
                </a:xfrm>
                <a:prstGeom prst="rect">
                  <a:avLst/>
                </a:prstGeom>
                <a:solidFill>
                  <a:srgbClr val="007FA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88" name="Rectangle 601"/>
                <p:cNvSpPr>
                  <a:spLocks noChangeArrowheads="1"/>
                </p:cNvSpPr>
                <p:nvPr/>
              </p:nvSpPr>
              <p:spPr bwMode="auto">
                <a:xfrm>
                  <a:off x="4800" y="1076"/>
                  <a:ext cx="2" cy="688"/>
                </a:xfrm>
                <a:prstGeom prst="rect">
                  <a:avLst/>
                </a:prstGeom>
                <a:solidFill>
                  <a:srgbClr val="007DA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89" name="Rectangle 602"/>
                <p:cNvSpPr>
                  <a:spLocks noChangeArrowheads="1"/>
                </p:cNvSpPr>
                <p:nvPr/>
              </p:nvSpPr>
              <p:spPr bwMode="auto">
                <a:xfrm>
                  <a:off x="4802" y="1076"/>
                  <a:ext cx="1" cy="688"/>
                </a:xfrm>
                <a:prstGeom prst="rect">
                  <a:avLst/>
                </a:prstGeom>
                <a:solidFill>
                  <a:srgbClr val="007BA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90" name="Rectangle 603"/>
                <p:cNvSpPr>
                  <a:spLocks noChangeArrowheads="1"/>
                </p:cNvSpPr>
                <p:nvPr/>
              </p:nvSpPr>
              <p:spPr bwMode="auto">
                <a:xfrm>
                  <a:off x="4803" y="1076"/>
                  <a:ext cx="2" cy="688"/>
                </a:xfrm>
                <a:prstGeom prst="rect">
                  <a:avLst/>
                </a:prstGeom>
                <a:solidFill>
                  <a:srgbClr val="007AA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91" name="Rectangle 604"/>
                <p:cNvSpPr>
                  <a:spLocks noChangeArrowheads="1"/>
                </p:cNvSpPr>
                <p:nvPr/>
              </p:nvSpPr>
              <p:spPr bwMode="auto">
                <a:xfrm>
                  <a:off x="4805" y="1076"/>
                  <a:ext cx="1" cy="688"/>
                </a:xfrm>
                <a:prstGeom prst="rect">
                  <a:avLst/>
                </a:prstGeom>
                <a:solidFill>
                  <a:srgbClr val="0077A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92" name="Rectangle 605"/>
                <p:cNvSpPr>
                  <a:spLocks noChangeArrowheads="1"/>
                </p:cNvSpPr>
                <p:nvPr/>
              </p:nvSpPr>
              <p:spPr bwMode="auto">
                <a:xfrm>
                  <a:off x="4806" y="1076"/>
                  <a:ext cx="2" cy="688"/>
                </a:xfrm>
                <a:prstGeom prst="rect">
                  <a:avLst/>
                </a:prstGeom>
                <a:solidFill>
                  <a:srgbClr val="0076A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93" name="Rectangle 606"/>
                <p:cNvSpPr>
                  <a:spLocks noChangeArrowheads="1"/>
                </p:cNvSpPr>
                <p:nvPr/>
              </p:nvSpPr>
              <p:spPr bwMode="auto">
                <a:xfrm>
                  <a:off x="4808" y="1076"/>
                  <a:ext cx="2" cy="688"/>
                </a:xfrm>
                <a:prstGeom prst="rect">
                  <a:avLst/>
                </a:prstGeom>
                <a:solidFill>
                  <a:srgbClr val="0074A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94" name="Rectangle 607"/>
                <p:cNvSpPr>
                  <a:spLocks noChangeArrowheads="1"/>
                </p:cNvSpPr>
                <p:nvPr/>
              </p:nvSpPr>
              <p:spPr bwMode="auto">
                <a:xfrm>
                  <a:off x="4810" y="1076"/>
                  <a:ext cx="1" cy="688"/>
                </a:xfrm>
                <a:prstGeom prst="rect">
                  <a:avLst/>
                </a:prstGeom>
                <a:solidFill>
                  <a:srgbClr val="0072A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95" name="Rectangle 608"/>
                <p:cNvSpPr>
                  <a:spLocks noChangeArrowheads="1"/>
                </p:cNvSpPr>
                <p:nvPr/>
              </p:nvSpPr>
              <p:spPr bwMode="auto">
                <a:xfrm>
                  <a:off x="4811" y="1076"/>
                  <a:ext cx="2" cy="688"/>
                </a:xfrm>
                <a:prstGeom prst="rect">
                  <a:avLst/>
                </a:prstGeom>
                <a:solidFill>
                  <a:srgbClr val="0070A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96" name="Rectangle 609"/>
                <p:cNvSpPr>
                  <a:spLocks noChangeArrowheads="1"/>
                </p:cNvSpPr>
                <p:nvPr/>
              </p:nvSpPr>
              <p:spPr bwMode="auto">
                <a:xfrm>
                  <a:off x="4813" y="1076"/>
                  <a:ext cx="1" cy="688"/>
                </a:xfrm>
                <a:prstGeom prst="rect">
                  <a:avLst/>
                </a:prstGeom>
                <a:solidFill>
                  <a:srgbClr val="006FA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97" name="Rectangle 610"/>
                <p:cNvSpPr>
                  <a:spLocks noChangeArrowheads="1"/>
                </p:cNvSpPr>
                <p:nvPr/>
              </p:nvSpPr>
              <p:spPr bwMode="auto">
                <a:xfrm>
                  <a:off x="4814" y="1076"/>
                  <a:ext cx="2" cy="688"/>
                </a:xfrm>
                <a:prstGeom prst="rect">
                  <a:avLst/>
                </a:prstGeom>
                <a:solidFill>
                  <a:srgbClr val="006C9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98" name="Rectangle 611"/>
                <p:cNvSpPr>
                  <a:spLocks noChangeArrowheads="1"/>
                </p:cNvSpPr>
                <p:nvPr/>
              </p:nvSpPr>
              <p:spPr bwMode="auto">
                <a:xfrm>
                  <a:off x="4816" y="1076"/>
                  <a:ext cx="2" cy="688"/>
                </a:xfrm>
                <a:prstGeom prst="rect">
                  <a:avLst/>
                </a:prstGeom>
                <a:solidFill>
                  <a:srgbClr val="006B9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99" name="Rectangle 612"/>
                <p:cNvSpPr>
                  <a:spLocks noChangeArrowheads="1"/>
                </p:cNvSpPr>
                <p:nvPr/>
              </p:nvSpPr>
              <p:spPr bwMode="auto">
                <a:xfrm>
                  <a:off x="4818" y="1076"/>
                  <a:ext cx="1" cy="688"/>
                </a:xfrm>
                <a:prstGeom prst="rect">
                  <a:avLst/>
                </a:prstGeom>
                <a:solidFill>
                  <a:srgbClr val="006A9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00" name="Rectangle 613"/>
                <p:cNvSpPr>
                  <a:spLocks noChangeArrowheads="1"/>
                </p:cNvSpPr>
                <p:nvPr/>
              </p:nvSpPr>
              <p:spPr bwMode="auto">
                <a:xfrm>
                  <a:off x="4819" y="1076"/>
                  <a:ext cx="2" cy="688"/>
                </a:xfrm>
                <a:prstGeom prst="rect">
                  <a:avLst/>
                </a:prstGeom>
                <a:solidFill>
                  <a:srgbClr val="00689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01" name="Rectangle 614"/>
                <p:cNvSpPr>
                  <a:spLocks noChangeArrowheads="1"/>
                </p:cNvSpPr>
                <p:nvPr/>
              </p:nvSpPr>
              <p:spPr bwMode="auto">
                <a:xfrm>
                  <a:off x="4821" y="1076"/>
                  <a:ext cx="1" cy="688"/>
                </a:xfrm>
                <a:prstGeom prst="rect">
                  <a:avLst/>
                </a:prstGeom>
                <a:solidFill>
                  <a:srgbClr val="00659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02" name="Rectangle 615"/>
                <p:cNvSpPr>
                  <a:spLocks noChangeArrowheads="1"/>
                </p:cNvSpPr>
                <p:nvPr/>
              </p:nvSpPr>
              <p:spPr bwMode="auto">
                <a:xfrm>
                  <a:off x="4822" y="1076"/>
                  <a:ext cx="2" cy="688"/>
                </a:xfrm>
                <a:prstGeom prst="rect">
                  <a:avLst/>
                </a:prstGeom>
                <a:solidFill>
                  <a:srgbClr val="00649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03" name="Rectangle 616"/>
                <p:cNvSpPr>
                  <a:spLocks noChangeArrowheads="1"/>
                </p:cNvSpPr>
                <p:nvPr/>
              </p:nvSpPr>
              <p:spPr bwMode="auto">
                <a:xfrm>
                  <a:off x="4824" y="1076"/>
                  <a:ext cx="2" cy="688"/>
                </a:xfrm>
                <a:prstGeom prst="rect">
                  <a:avLst/>
                </a:prstGeom>
                <a:solidFill>
                  <a:srgbClr val="00639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04" name="Rectangle 617"/>
                <p:cNvSpPr>
                  <a:spLocks noChangeArrowheads="1"/>
                </p:cNvSpPr>
                <p:nvPr/>
              </p:nvSpPr>
              <p:spPr bwMode="auto">
                <a:xfrm>
                  <a:off x="4826" y="1076"/>
                  <a:ext cx="1" cy="688"/>
                </a:xfrm>
                <a:prstGeom prst="rect">
                  <a:avLst/>
                </a:prstGeom>
                <a:solidFill>
                  <a:srgbClr val="00609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05" name="Rectangle 618"/>
                <p:cNvSpPr>
                  <a:spLocks noChangeArrowheads="1"/>
                </p:cNvSpPr>
                <p:nvPr/>
              </p:nvSpPr>
              <p:spPr bwMode="auto">
                <a:xfrm>
                  <a:off x="4827" y="1076"/>
                  <a:ext cx="2" cy="688"/>
                </a:xfrm>
                <a:prstGeom prst="rect">
                  <a:avLst/>
                </a:prstGeom>
                <a:solidFill>
                  <a:srgbClr val="005F9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06" name="Rectangle 619"/>
                <p:cNvSpPr>
                  <a:spLocks noChangeArrowheads="1"/>
                </p:cNvSpPr>
                <p:nvPr/>
              </p:nvSpPr>
              <p:spPr bwMode="auto">
                <a:xfrm>
                  <a:off x="4829" y="1076"/>
                  <a:ext cx="2" cy="688"/>
                </a:xfrm>
                <a:prstGeom prst="rect">
                  <a:avLst/>
                </a:prstGeom>
                <a:solidFill>
                  <a:srgbClr val="005D9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07" name="Rectangle 620"/>
                <p:cNvSpPr>
                  <a:spLocks noChangeArrowheads="1"/>
                </p:cNvSpPr>
                <p:nvPr/>
              </p:nvSpPr>
              <p:spPr bwMode="auto">
                <a:xfrm>
                  <a:off x="4831" y="1076"/>
                  <a:ext cx="1" cy="688"/>
                </a:xfrm>
                <a:prstGeom prst="rect">
                  <a:avLst/>
                </a:prstGeom>
                <a:solidFill>
                  <a:srgbClr val="005B9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08" name="Rectangle 621"/>
                <p:cNvSpPr>
                  <a:spLocks noChangeArrowheads="1"/>
                </p:cNvSpPr>
                <p:nvPr/>
              </p:nvSpPr>
              <p:spPr bwMode="auto">
                <a:xfrm>
                  <a:off x="4832" y="1076"/>
                  <a:ext cx="2" cy="688"/>
                </a:xfrm>
                <a:prstGeom prst="rect">
                  <a:avLst/>
                </a:prstGeom>
                <a:solidFill>
                  <a:srgbClr val="00599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09" name="Rectangle 622"/>
                <p:cNvSpPr>
                  <a:spLocks noChangeArrowheads="1"/>
                </p:cNvSpPr>
                <p:nvPr/>
              </p:nvSpPr>
              <p:spPr bwMode="auto">
                <a:xfrm>
                  <a:off x="4834" y="1076"/>
                  <a:ext cx="1" cy="688"/>
                </a:xfrm>
                <a:prstGeom prst="rect">
                  <a:avLst/>
                </a:prstGeom>
                <a:solidFill>
                  <a:srgbClr val="00589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10" name="Rectangle 623"/>
                <p:cNvSpPr>
                  <a:spLocks noChangeArrowheads="1"/>
                </p:cNvSpPr>
                <p:nvPr/>
              </p:nvSpPr>
              <p:spPr bwMode="auto">
                <a:xfrm>
                  <a:off x="4835" y="1076"/>
                  <a:ext cx="2" cy="688"/>
                </a:xfrm>
                <a:prstGeom prst="rect">
                  <a:avLst/>
                </a:prstGeom>
                <a:solidFill>
                  <a:srgbClr val="0055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11" name="Rectangle 624"/>
                <p:cNvSpPr>
                  <a:spLocks noChangeArrowheads="1"/>
                </p:cNvSpPr>
                <p:nvPr/>
              </p:nvSpPr>
              <p:spPr bwMode="auto">
                <a:xfrm>
                  <a:off x="4837" y="1076"/>
                  <a:ext cx="2" cy="688"/>
                </a:xfrm>
                <a:prstGeom prst="rect">
                  <a:avLst/>
                </a:prstGeom>
                <a:solidFill>
                  <a:srgbClr val="0054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12" name="Rectangle 625"/>
                <p:cNvSpPr>
                  <a:spLocks noChangeArrowheads="1"/>
                </p:cNvSpPr>
                <p:nvPr/>
              </p:nvSpPr>
              <p:spPr bwMode="auto">
                <a:xfrm>
                  <a:off x="4839" y="1076"/>
                  <a:ext cx="1" cy="688"/>
                </a:xfrm>
                <a:prstGeom prst="rect">
                  <a:avLst/>
                </a:prstGeom>
                <a:solidFill>
                  <a:srgbClr val="00539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13" name="Rectangle 626"/>
                <p:cNvSpPr>
                  <a:spLocks noChangeArrowheads="1"/>
                </p:cNvSpPr>
                <p:nvPr/>
              </p:nvSpPr>
              <p:spPr bwMode="auto">
                <a:xfrm>
                  <a:off x="4840" y="1076"/>
                  <a:ext cx="2" cy="688"/>
                </a:xfrm>
                <a:prstGeom prst="rect">
                  <a:avLst/>
                </a:prstGeom>
                <a:solidFill>
                  <a:srgbClr val="00519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14" name="Rectangle 627"/>
                <p:cNvSpPr>
                  <a:spLocks noChangeArrowheads="1"/>
                </p:cNvSpPr>
                <p:nvPr/>
              </p:nvSpPr>
              <p:spPr bwMode="auto">
                <a:xfrm>
                  <a:off x="4842" y="1076"/>
                  <a:ext cx="1" cy="688"/>
                </a:xfrm>
                <a:prstGeom prst="rect">
                  <a:avLst/>
                </a:prstGeom>
                <a:solidFill>
                  <a:srgbClr val="004F9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15" name="Rectangle 628"/>
                <p:cNvSpPr>
                  <a:spLocks noChangeArrowheads="1"/>
                </p:cNvSpPr>
                <p:nvPr/>
              </p:nvSpPr>
              <p:spPr bwMode="auto">
                <a:xfrm>
                  <a:off x="4843" y="1076"/>
                  <a:ext cx="2" cy="688"/>
                </a:xfrm>
                <a:prstGeom prst="rect">
                  <a:avLst/>
                </a:prstGeom>
                <a:solidFill>
                  <a:srgbClr val="004E9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16" name="Rectangle 629"/>
                <p:cNvSpPr>
                  <a:spLocks noChangeArrowheads="1"/>
                </p:cNvSpPr>
                <p:nvPr/>
              </p:nvSpPr>
              <p:spPr bwMode="auto">
                <a:xfrm>
                  <a:off x="4845" y="1076"/>
                  <a:ext cx="2" cy="688"/>
                </a:xfrm>
                <a:prstGeom prst="rect">
                  <a:avLst/>
                </a:prstGeom>
                <a:solidFill>
                  <a:srgbClr val="004C9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17" name="Rectangle 630"/>
                <p:cNvSpPr>
                  <a:spLocks noChangeArrowheads="1"/>
                </p:cNvSpPr>
                <p:nvPr/>
              </p:nvSpPr>
              <p:spPr bwMode="auto">
                <a:xfrm>
                  <a:off x="4847" y="1076"/>
                  <a:ext cx="1" cy="688"/>
                </a:xfrm>
                <a:prstGeom prst="rect">
                  <a:avLst/>
                </a:prstGeom>
                <a:solidFill>
                  <a:srgbClr val="004A8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18" name="Rectangle 631"/>
                <p:cNvSpPr>
                  <a:spLocks noChangeArrowheads="1"/>
                </p:cNvSpPr>
                <p:nvPr/>
              </p:nvSpPr>
              <p:spPr bwMode="auto">
                <a:xfrm>
                  <a:off x="4848" y="1076"/>
                  <a:ext cx="2" cy="688"/>
                </a:xfrm>
                <a:prstGeom prst="rect">
                  <a:avLst/>
                </a:prstGeom>
                <a:solidFill>
                  <a:srgbClr val="00488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19" name="Rectangle 632"/>
                <p:cNvSpPr>
                  <a:spLocks noChangeArrowheads="1"/>
                </p:cNvSpPr>
                <p:nvPr/>
              </p:nvSpPr>
              <p:spPr bwMode="auto">
                <a:xfrm>
                  <a:off x="4850" y="1076"/>
                  <a:ext cx="1" cy="688"/>
                </a:xfrm>
                <a:prstGeom prst="rect">
                  <a:avLst/>
                </a:prstGeom>
                <a:solidFill>
                  <a:srgbClr val="00478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20" name="Rectangle 633"/>
                <p:cNvSpPr>
                  <a:spLocks noChangeArrowheads="1"/>
                </p:cNvSpPr>
                <p:nvPr/>
              </p:nvSpPr>
              <p:spPr bwMode="auto">
                <a:xfrm>
                  <a:off x="4851" y="1076"/>
                  <a:ext cx="2" cy="688"/>
                </a:xfrm>
                <a:prstGeom prst="rect">
                  <a:avLst/>
                </a:prstGeom>
                <a:solidFill>
                  <a:srgbClr val="00448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21" name="Rectangle 634"/>
                <p:cNvSpPr>
                  <a:spLocks noChangeArrowheads="1"/>
                </p:cNvSpPr>
                <p:nvPr/>
              </p:nvSpPr>
              <p:spPr bwMode="auto">
                <a:xfrm>
                  <a:off x="4853" y="1076"/>
                  <a:ext cx="2" cy="688"/>
                </a:xfrm>
                <a:prstGeom prst="rect">
                  <a:avLst/>
                </a:prstGeom>
                <a:solidFill>
                  <a:srgbClr val="00438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22" name="Rectangle 635"/>
                <p:cNvSpPr>
                  <a:spLocks noChangeArrowheads="1"/>
                </p:cNvSpPr>
                <p:nvPr/>
              </p:nvSpPr>
              <p:spPr bwMode="auto">
                <a:xfrm>
                  <a:off x="4855" y="1076"/>
                  <a:ext cx="1" cy="688"/>
                </a:xfrm>
                <a:prstGeom prst="rect">
                  <a:avLst/>
                </a:prstGeom>
                <a:solidFill>
                  <a:srgbClr val="00428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23" name="Rectangle 636"/>
                <p:cNvSpPr>
                  <a:spLocks noChangeArrowheads="1"/>
                </p:cNvSpPr>
                <p:nvPr/>
              </p:nvSpPr>
              <p:spPr bwMode="auto">
                <a:xfrm>
                  <a:off x="4856" y="1076"/>
                  <a:ext cx="2" cy="688"/>
                </a:xfrm>
                <a:prstGeom prst="rect">
                  <a:avLst/>
                </a:prstGeom>
                <a:solidFill>
                  <a:srgbClr val="003F8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24" name="Rectangle 637"/>
                <p:cNvSpPr>
                  <a:spLocks noChangeArrowheads="1"/>
                </p:cNvSpPr>
                <p:nvPr/>
              </p:nvSpPr>
              <p:spPr bwMode="auto">
                <a:xfrm>
                  <a:off x="4858" y="1076"/>
                  <a:ext cx="1" cy="688"/>
                </a:xfrm>
                <a:prstGeom prst="rect">
                  <a:avLst/>
                </a:prstGeom>
                <a:solidFill>
                  <a:srgbClr val="003E8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25" name="Rectangle 638"/>
                <p:cNvSpPr>
                  <a:spLocks noChangeArrowheads="1"/>
                </p:cNvSpPr>
                <p:nvPr/>
              </p:nvSpPr>
              <p:spPr bwMode="auto">
                <a:xfrm>
                  <a:off x="4859" y="1076"/>
                  <a:ext cx="2" cy="688"/>
                </a:xfrm>
                <a:prstGeom prst="rect">
                  <a:avLst/>
                </a:prstGeom>
                <a:solidFill>
                  <a:srgbClr val="003D8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26" name="Rectangle 639"/>
                <p:cNvSpPr>
                  <a:spLocks noChangeArrowheads="1"/>
                </p:cNvSpPr>
                <p:nvPr/>
              </p:nvSpPr>
              <p:spPr bwMode="auto">
                <a:xfrm>
                  <a:off x="4861" y="1076"/>
                  <a:ext cx="2" cy="688"/>
                </a:xfrm>
                <a:prstGeom prst="rect">
                  <a:avLst/>
                </a:prstGeom>
                <a:solidFill>
                  <a:srgbClr val="003C8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27" name="Rectangle 640"/>
                <p:cNvSpPr>
                  <a:spLocks noChangeArrowheads="1"/>
                </p:cNvSpPr>
                <p:nvPr/>
              </p:nvSpPr>
              <p:spPr bwMode="auto">
                <a:xfrm>
                  <a:off x="4863" y="1076"/>
                  <a:ext cx="1" cy="688"/>
                </a:xfrm>
                <a:prstGeom prst="rect">
                  <a:avLst/>
                </a:prstGeom>
                <a:solidFill>
                  <a:srgbClr val="00398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28" name="Rectangle 641"/>
                <p:cNvSpPr>
                  <a:spLocks noChangeArrowheads="1"/>
                </p:cNvSpPr>
                <p:nvPr/>
              </p:nvSpPr>
              <p:spPr bwMode="auto">
                <a:xfrm>
                  <a:off x="4864" y="1076"/>
                  <a:ext cx="2" cy="688"/>
                </a:xfrm>
                <a:prstGeom prst="rect">
                  <a:avLst/>
                </a:prstGeom>
                <a:solidFill>
                  <a:srgbClr val="00388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29" name="Rectangle 642"/>
                <p:cNvSpPr>
                  <a:spLocks noChangeArrowheads="1"/>
                </p:cNvSpPr>
                <p:nvPr/>
              </p:nvSpPr>
              <p:spPr bwMode="auto">
                <a:xfrm>
                  <a:off x="4866" y="1076"/>
                  <a:ext cx="2" cy="688"/>
                </a:xfrm>
                <a:prstGeom prst="rect">
                  <a:avLst/>
                </a:prstGeom>
                <a:solidFill>
                  <a:srgbClr val="00368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30" name="Rectangle 643"/>
                <p:cNvSpPr>
                  <a:spLocks noChangeArrowheads="1"/>
                </p:cNvSpPr>
                <p:nvPr/>
              </p:nvSpPr>
              <p:spPr bwMode="auto">
                <a:xfrm>
                  <a:off x="4868" y="1076"/>
                  <a:ext cx="1" cy="688"/>
                </a:xfrm>
                <a:prstGeom prst="rect">
                  <a:avLst/>
                </a:prstGeom>
                <a:solidFill>
                  <a:srgbClr val="00348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31" name="Rectangle 644"/>
                <p:cNvSpPr>
                  <a:spLocks noChangeArrowheads="1"/>
                </p:cNvSpPr>
                <p:nvPr/>
              </p:nvSpPr>
              <p:spPr bwMode="auto">
                <a:xfrm>
                  <a:off x="4869" y="1076"/>
                  <a:ext cx="2" cy="688"/>
                </a:xfrm>
                <a:prstGeom prst="rect">
                  <a:avLst/>
                </a:prstGeom>
                <a:solidFill>
                  <a:srgbClr val="00338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32" name="Rectangle 645"/>
                <p:cNvSpPr>
                  <a:spLocks noChangeArrowheads="1"/>
                </p:cNvSpPr>
                <p:nvPr/>
              </p:nvSpPr>
              <p:spPr bwMode="auto">
                <a:xfrm>
                  <a:off x="4871" y="1076"/>
                  <a:ext cx="1" cy="688"/>
                </a:xfrm>
                <a:prstGeom prst="rect">
                  <a:avLst/>
                </a:prstGeom>
                <a:solidFill>
                  <a:srgbClr val="00318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33" name="Rectangle 646"/>
                <p:cNvSpPr>
                  <a:spLocks noChangeArrowheads="1"/>
                </p:cNvSpPr>
                <p:nvPr/>
              </p:nvSpPr>
              <p:spPr bwMode="auto">
                <a:xfrm>
                  <a:off x="4872" y="1076"/>
                  <a:ext cx="2" cy="688"/>
                </a:xfrm>
                <a:prstGeom prst="rect">
                  <a:avLst/>
                </a:prstGeom>
                <a:solidFill>
                  <a:srgbClr val="002F8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34" name="Rectangle 647"/>
                <p:cNvSpPr>
                  <a:spLocks noChangeArrowheads="1"/>
                </p:cNvSpPr>
                <p:nvPr/>
              </p:nvSpPr>
              <p:spPr bwMode="auto">
                <a:xfrm>
                  <a:off x="4874" y="1076"/>
                  <a:ext cx="2" cy="688"/>
                </a:xfrm>
                <a:prstGeom prst="rect">
                  <a:avLst/>
                </a:prstGeom>
                <a:solidFill>
                  <a:srgbClr val="002E8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35" name="Rectangle 648"/>
                <p:cNvSpPr>
                  <a:spLocks noChangeArrowheads="1"/>
                </p:cNvSpPr>
                <p:nvPr/>
              </p:nvSpPr>
              <p:spPr bwMode="auto">
                <a:xfrm>
                  <a:off x="4876" y="1076"/>
                  <a:ext cx="1" cy="688"/>
                </a:xfrm>
                <a:prstGeom prst="rect">
                  <a:avLst/>
                </a:prstGeom>
                <a:solidFill>
                  <a:srgbClr val="002C8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36" name="Rectangle 649"/>
                <p:cNvSpPr>
                  <a:spLocks noChangeArrowheads="1"/>
                </p:cNvSpPr>
                <p:nvPr/>
              </p:nvSpPr>
              <p:spPr bwMode="auto">
                <a:xfrm>
                  <a:off x="4877" y="1076"/>
                  <a:ext cx="2" cy="688"/>
                </a:xfrm>
                <a:prstGeom prst="rect">
                  <a:avLst/>
                </a:prstGeom>
                <a:solidFill>
                  <a:srgbClr val="002A8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37" name="Rectangle 650"/>
                <p:cNvSpPr>
                  <a:spLocks noChangeArrowheads="1"/>
                </p:cNvSpPr>
                <p:nvPr/>
              </p:nvSpPr>
              <p:spPr bwMode="auto">
                <a:xfrm>
                  <a:off x="4879" y="1076"/>
                  <a:ext cx="1" cy="688"/>
                </a:xfrm>
                <a:prstGeom prst="rect">
                  <a:avLst/>
                </a:prstGeom>
                <a:solidFill>
                  <a:srgbClr val="00288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38" name="Rectangle 651"/>
                <p:cNvSpPr>
                  <a:spLocks noChangeArrowheads="1"/>
                </p:cNvSpPr>
                <p:nvPr/>
              </p:nvSpPr>
              <p:spPr bwMode="auto">
                <a:xfrm>
                  <a:off x="4880" y="1076"/>
                  <a:ext cx="2" cy="688"/>
                </a:xfrm>
                <a:prstGeom prst="rect">
                  <a:avLst/>
                </a:prstGeom>
                <a:solidFill>
                  <a:srgbClr val="00278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39" name="Rectangle 652"/>
                <p:cNvSpPr>
                  <a:spLocks noChangeArrowheads="1"/>
                </p:cNvSpPr>
                <p:nvPr/>
              </p:nvSpPr>
              <p:spPr bwMode="auto">
                <a:xfrm>
                  <a:off x="4882" y="1076"/>
                  <a:ext cx="2" cy="688"/>
                </a:xfrm>
                <a:prstGeom prst="rect">
                  <a:avLst/>
                </a:prstGeom>
                <a:solidFill>
                  <a:srgbClr val="00258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40" name="Rectangle 653"/>
                <p:cNvSpPr>
                  <a:spLocks noChangeArrowheads="1"/>
                </p:cNvSpPr>
                <p:nvPr/>
              </p:nvSpPr>
              <p:spPr bwMode="auto">
                <a:xfrm>
                  <a:off x="4884" y="1076"/>
                  <a:ext cx="1" cy="688"/>
                </a:xfrm>
                <a:prstGeom prst="rect">
                  <a:avLst/>
                </a:prstGeom>
                <a:solidFill>
                  <a:srgbClr val="00238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41" name="Rectangle 654"/>
                <p:cNvSpPr>
                  <a:spLocks noChangeArrowheads="1"/>
                </p:cNvSpPr>
                <p:nvPr/>
              </p:nvSpPr>
              <p:spPr bwMode="auto">
                <a:xfrm>
                  <a:off x="4885" y="1076"/>
                  <a:ext cx="2" cy="688"/>
                </a:xfrm>
                <a:prstGeom prst="rect">
                  <a:avLst/>
                </a:prstGeom>
                <a:solidFill>
                  <a:srgbClr val="00228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42" name="Rectangle 655"/>
                <p:cNvSpPr>
                  <a:spLocks noChangeArrowheads="1"/>
                </p:cNvSpPr>
                <p:nvPr/>
              </p:nvSpPr>
              <p:spPr bwMode="auto">
                <a:xfrm>
                  <a:off x="4887" y="1076"/>
                  <a:ext cx="1" cy="688"/>
                </a:xfrm>
                <a:prstGeom prst="rect">
                  <a:avLst/>
                </a:prstGeom>
                <a:solidFill>
                  <a:srgbClr val="00218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43" name="Rectangle 656"/>
                <p:cNvSpPr>
                  <a:spLocks noChangeArrowheads="1"/>
                </p:cNvSpPr>
                <p:nvPr/>
              </p:nvSpPr>
              <p:spPr bwMode="auto">
                <a:xfrm>
                  <a:off x="4888" y="1076"/>
                  <a:ext cx="2" cy="688"/>
                </a:xfrm>
                <a:prstGeom prst="rect">
                  <a:avLst/>
                </a:prstGeom>
                <a:solidFill>
                  <a:srgbClr val="001E8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44" name="Rectangle 657"/>
                <p:cNvSpPr>
                  <a:spLocks noChangeArrowheads="1"/>
                </p:cNvSpPr>
                <p:nvPr/>
              </p:nvSpPr>
              <p:spPr bwMode="auto">
                <a:xfrm>
                  <a:off x="4890" y="1076"/>
                  <a:ext cx="2" cy="688"/>
                </a:xfrm>
                <a:prstGeom prst="rect">
                  <a:avLst/>
                </a:prstGeom>
                <a:solidFill>
                  <a:srgbClr val="001C8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45" name="Rectangle 658"/>
                <p:cNvSpPr>
                  <a:spLocks noChangeArrowheads="1"/>
                </p:cNvSpPr>
                <p:nvPr/>
              </p:nvSpPr>
              <p:spPr bwMode="auto">
                <a:xfrm>
                  <a:off x="4892" y="1076"/>
                  <a:ext cx="1" cy="688"/>
                </a:xfrm>
                <a:prstGeom prst="rect">
                  <a:avLst/>
                </a:prstGeom>
                <a:solidFill>
                  <a:srgbClr val="001B8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46" name="Rectangle 659"/>
                <p:cNvSpPr>
                  <a:spLocks noChangeArrowheads="1"/>
                </p:cNvSpPr>
                <p:nvPr/>
              </p:nvSpPr>
              <p:spPr bwMode="auto">
                <a:xfrm>
                  <a:off x="4893" y="1076"/>
                  <a:ext cx="2" cy="688"/>
                </a:xfrm>
                <a:prstGeom prst="rect">
                  <a:avLst/>
                </a:prstGeom>
                <a:solidFill>
                  <a:srgbClr val="00188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47" name="Rectangle 660"/>
                <p:cNvSpPr>
                  <a:spLocks noChangeArrowheads="1"/>
                </p:cNvSpPr>
                <p:nvPr/>
              </p:nvSpPr>
              <p:spPr bwMode="auto">
                <a:xfrm>
                  <a:off x="4895" y="1076"/>
                  <a:ext cx="1" cy="688"/>
                </a:xfrm>
                <a:prstGeom prst="rect">
                  <a:avLst/>
                </a:prstGeom>
                <a:solidFill>
                  <a:srgbClr val="00168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48" name="Rectangle 661"/>
                <p:cNvSpPr>
                  <a:spLocks noChangeArrowheads="1"/>
                </p:cNvSpPr>
                <p:nvPr/>
              </p:nvSpPr>
              <p:spPr bwMode="auto">
                <a:xfrm>
                  <a:off x="4896" y="1076"/>
                  <a:ext cx="2" cy="688"/>
                </a:xfrm>
                <a:prstGeom prst="rect">
                  <a:avLst/>
                </a:prstGeom>
                <a:solidFill>
                  <a:srgbClr val="00158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49" name="Rectangle 662"/>
                <p:cNvSpPr>
                  <a:spLocks noChangeArrowheads="1"/>
                </p:cNvSpPr>
                <p:nvPr/>
              </p:nvSpPr>
              <p:spPr bwMode="auto">
                <a:xfrm>
                  <a:off x="4898" y="1076"/>
                  <a:ext cx="2" cy="688"/>
                </a:xfrm>
                <a:prstGeom prst="rect">
                  <a:avLst/>
                </a:prstGeom>
                <a:solidFill>
                  <a:srgbClr val="00118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50" name="Rectangle 663"/>
                <p:cNvSpPr>
                  <a:spLocks noChangeArrowheads="1"/>
                </p:cNvSpPr>
                <p:nvPr/>
              </p:nvSpPr>
              <p:spPr bwMode="auto">
                <a:xfrm>
                  <a:off x="4900" y="1076"/>
                  <a:ext cx="1" cy="688"/>
                </a:xfrm>
                <a:prstGeom prst="rect">
                  <a:avLst/>
                </a:prstGeom>
                <a:solidFill>
                  <a:srgbClr val="000F8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51" name="Rectangle 664"/>
                <p:cNvSpPr>
                  <a:spLocks noChangeArrowheads="1"/>
                </p:cNvSpPr>
                <p:nvPr/>
              </p:nvSpPr>
              <p:spPr bwMode="auto">
                <a:xfrm>
                  <a:off x="4901" y="1076"/>
                  <a:ext cx="2" cy="688"/>
                </a:xfrm>
                <a:prstGeom prst="rect">
                  <a:avLst/>
                </a:prstGeom>
                <a:solidFill>
                  <a:srgbClr val="000D8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52" name="Rectangle 665"/>
                <p:cNvSpPr>
                  <a:spLocks noChangeArrowheads="1"/>
                </p:cNvSpPr>
                <p:nvPr/>
              </p:nvSpPr>
              <p:spPr bwMode="auto">
                <a:xfrm>
                  <a:off x="4903" y="1076"/>
                  <a:ext cx="2" cy="688"/>
                </a:xfrm>
                <a:prstGeom prst="rect">
                  <a:avLst/>
                </a:prstGeom>
                <a:solidFill>
                  <a:srgbClr val="00078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53" name="Rectangle 666"/>
                <p:cNvSpPr>
                  <a:spLocks noChangeArrowheads="1"/>
                </p:cNvSpPr>
                <p:nvPr/>
              </p:nvSpPr>
              <p:spPr bwMode="auto">
                <a:xfrm>
                  <a:off x="4905" y="1076"/>
                  <a:ext cx="1" cy="688"/>
                </a:xfrm>
                <a:prstGeom prst="rect">
                  <a:avLst/>
                </a:prstGeom>
                <a:solidFill>
                  <a:srgbClr val="00008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54" name="Rectangle 667"/>
                <p:cNvSpPr>
                  <a:spLocks noChangeArrowheads="1"/>
                </p:cNvSpPr>
                <p:nvPr/>
              </p:nvSpPr>
              <p:spPr bwMode="auto">
                <a:xfrm>
                  <a:off x="4270" y="1049"/>
                  <a:ext cx="13" cy="692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55" name="Freeform 668"/>
                <p:cNvSpPr>
                  <a:spLocks/>
                </p:cNvSpPr>
                <p:nvPr/>
              </p:nvSpPr>
              <p:spPr bwMode="auto">
                <a:xfrm>
                  <a:off x="4902" y="1049"/>
                  <a:ext cx="15" cy="692"/>
                </a:xfrm>
                <a:custGeom>
                  <a:avLst/>
                  <a:gdLst>
                    <a:gd name="T0" fmla="*/ 28 w 29"/>
                    <a:gd name="T1" fmla="*/ 0 h 1385"/>
                    <a:gd name="T2" fmla="*/ 0 w 29"/>
                    <a:gd name="T3" fmla="*/ 0 h 1385"/>
                    <a:gd name="T4" fmla="*/ 2 w 29"/>
                    <a:gd name="T5" fmla="*/ 1385 h 1385"/>
                    <a:gd name="T6" fmla="*/ 29 w 29"/>
                    <a:gd name="T7" fmla="*/ 1385 h 1385"/>
                    <a:gd name="T8" fmla="*/ 28 w 29"/>
                    <a:gd name="T9" fmla="*/ 0 h 138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"/>
                    <a:gd name="T16" fmla="*/ 0 h 1385"/>
                    <a:gd name="T17" fmla="*/ 29 w 29"/>
                    <a:gd name="T18" fmla="*/ 1385 h 138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" h="1385">
                      <a:moveTo>
                        <a:pt x="28" y="0"/>
                      </a:moveTo>
                      <a:lnTo>
                        <a:pt x="0" y="0"/>
                      </a:lnTo>
                      <a:lnTo>
                        <a:pt x="2" y="1385"/>
                      </a:lnTo>
                      <a:lnTo>
                        <a:pt x="29" y="1385"/>
                      </a:lnTo>
                      <a:lnTo>
                        <a:pt x="2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6" name="Freeform 669"/>
                <p:cNvSpPr>
                  <a:spLocks/>
                </p:cNvSpPr>
                <p:nvPr/>
              </p:nvSpPr>
              <p:spPr bwMode="auto">
                <a:xfrm>
                  <a:off x="4270" y="1741"/>
                  <a:ext cx="333" cy="273"/>
                </a:xfrm>
                <a:custGeom>
                  <a:avLst/>
                  <a:gdLst>
                    <a:gd name="T0" fmla="*/ 667 w 667"/>
                    <a:gd name="T1" fmla="*/ 546 h 546"/>
                    <a:gd name="T2" fmla="*/ 667 w 667"/>
                    <a:gd name="T3" fmla="*/ 518 h 546"/>
                    <a:gd name="T4" fmla="*/ 601 w 667"/>
                    <a:gd name="T5" fmla="*/ 515 h 546"/>
                    <a:gd name="T6" fmla="*/ 535 w 667"/>
                    <a:gd name="T7" fmla="*/ 507 h 546"/>
                    <a:gd name="T8" fmla="*/ 535 w 667"/>
                    <a:gd name="T9" fmla="*/ 520 h 546"/>
                    <a:gd name="T10" fmla="*/ 541 w 667"/>
                    <a:gd name="T11" fmla="*/ 507 h 546"/>
                    <a:gd name="T12" fmla="*/ 478 w 667"/>
                    <a:gd name="T13" fmla="*/ 494 h 546"/>
                    <a:gd name="T14" fmla="*/ 419 w 667"/>
                    <a:gd name="T15" fmla="*/ 477 h 546"/>
                    <a:gd name="T16" fmla="*/ 361 w 667"/>
                    <a:gd name="T17" fmla="*/ 454 h 546"/>
                    <a:gd name="T18" fmla="*/ 308 w 667"/>
                    <a:gd name="T19" fmla="*/ 428 h 546"/>
                    <a:gd name="T20" fmla="*/ 256 w 667"/>
                    <a:gd name="T21" fmla="*/ 398 h 546"/>
                    <a:gd name="T22" fmla="*/ 251 w 667"/>
                    <a:gd name="T23" fmla="*/ 410 h 546"/>
                    <a:gd name="T24" fmla="*/ 261 w 667"/>
                    <a:gd name="T25" fmla="*/ 401 h 546"/>
                    <a:gd name="T26" fmla="*/ 214 w 667"/>
                    <a:gd name="T27" fmla="*/ 365 h 546"/>
                    <a:gd name="T28" fmla="*/ 172 w 667"/>
                    <a:gd name="T29" fmla="*/ 328 h 546"/>
                    <a:gd name="T30" fmla="*/ 134 w 667"/>
                    <a:gd name="T31" fmla="*/ 286 h 546"/>
                    <a:gd name="T32" fmla="*/ 102 w 667"/>
                    <a:gd name="T33" fmla="*/ 243 h 546"/>
                    <a:gd name="T34" fmla="*/ 92 w 667"/>
                    <a:gd name="T35" fmla="*/ 253 h 546"/>
                    <a:gd name="T36" fmla="*/ 105 w 667"/>
                    <a:gd name="T37" fmla="*/ 248 h 546"/>
                    <a:gd name="T38" fmla="*/ 78 w 667"/>
                    <a:gd name="T39" fmla="*/ 201 h 546"/>
                    <a:gd name="T40" fmla="*/ 55 w 667"/>
                    <a:gd name="T41" fmla="*/ 153 h 546"/>
                    <a:gd name="T42" fmla="*/ 39 w 667"/>
                    <a:gd name="T43" fmla="*/ 101 h 546"/>
                    <a:gd name="T44" fmla="*/ 34 w 667"/>
                    <a:gd name="T45" fmla="*/ 75 h 546"/>
                    <a:gd name="T46" fmla="*/ 21 w 667"/>
                    <a:gd name="T47" fmla="*/ 80 h 546"/>
                    <a:gd name="T48" fmla="*/ 34 w 667"/>
                    <a:gd name="T49" fmla="*/ 80 h 546"/>
                    <a:gd name="T50" fmla="*/ 31 w 667"/>
                    <a:gd name="T51" fmla="*/ 55 h 546"/>
                    <a:gd name="T52" fmla="*/ 28 w 667"/>
                    <a:gd name="T53" fmla="*/ 27 h 546"/>
                    <a:gd name="T54" fmla="*/ 28 w 667"/>
                    <a:gd name="T55" fmla="*/ 0 h 546"/>
                    <a:gd name="T56" fmla="*/ 0 w 667"/>
                    <a:gd name="T57" fmla="*/ 0 h 546"/>
                    <a:gd name="T58" fmla="*/ 0 w 667"/>
                    <a:gd name="T59" fmla="*/ 27 h 546"/>
                    <a:gd name="T60" fmla="*/ 4 w 667"/>
                    <a:gd name="T61" fmla="*/ 55 h 546"/>
                    <a:gd name="T62" fmla="*/ 7 w 667"/>
                    <a:gd name="T63" fmla="*/ 80 h 546"/>
                    <a:gd name="T64" fmla="*/ 8 w 667"/>
                    <a:gd name="T65" fmla="*/ 87 h 546"/>
                    <a:gd name="T66" fmla="*/ 13 w 667"/>
                    <a:gd name="T67" fmla="*/ 113 h 546"/>
                    <a:gd name="T68" fmla="*/ 29 w 667"/>
                    <a:gd name="T69" fmla="*/ 164 h 546"/>
                    <a:gd name="T70" fmla="*/ 52 w 667"/>
                    <a:gd name="T71" fmla="*/ 212 h 546"/>
                    <a:gd name="T72" fmla="*/ 79 w 667"/>
                    <a:gd name="T73" fmla="*/ 259 h 546"/>
                    <a:gd name="T74" fmla="*/ 82 w 667"/>
                    <a:gd name="T75" fmla="*/ 262 h 546"/>
                    <a:gd name="T76" fmla="*/ 115 w 667"/>
                    <a:gd name="T77" fmla="*/ 306 h 546"/>
                    <a:gd name="T78" fmla="*/ 153 w 667"/>
                    <a:gd name="T79" fmla="*/ 348 h 546"/>
                    <a:gd name="T80" fmla="*/ 195 w 667"/>
                    <a:gd name="T81" fmla="*/ 385 h 546"/>
                    <a:gd name="T82" fmla="*/ 242 w 667"/>
                    <a:gd name="T83" fmla="*/ 420 h 546"/>
                    <a:gd name="T84" fmla="*/ 245 w 667"/>
                    <a:gd name="T85" fmla="*/ 423 h 546"/>
                    <a:gd name="T86" fmla="*/ 296 w 667"/>
                    <a:gd name="T87" fmla="*/ 454 h 546"/>
                    <a:gd name="T88" fmla="*/ 350 w 667"/>
                    <a:gd name="T89" fmla="*/ 480 h 546"/>
                    <a:gd name="T90" fmla="*/ 407 w 667"/>
                    <a:gd name="T91" fmla="*/ 502 h 546"/>
                    <a:gd name="T92" fmla="*/ 467 w 667"/>
                    <a:gd name="T93" fmla="*/ 520 h 546"/>
                    <a:gd name="T94" fmla="*/ 530 w 667"/>
                    <a:gd name="T95" fmla="*/ 533 h 546"/>
                    <a:gd name="T96" fmla="*/ 535 w 667"/>
                    <a:gd name="T97" fmla="*/ 535 h 546"/>
                    <a:gd name="T98" fmla="*/ 601 w 667"/>
                    <a:gd name="T99" fmla="*/ 543 h 546"/>
                    <a:gd name="T100" fmla="*/ 667 w 667"/>
                    <a:gd name="T101" fmla="*/ 546 h 54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667"/>
                    <a:gd name="T154" fmla="*/ 0 h 546"/>
                    <a:gd name="T155" fmla="*/ 667 w 667"/>
                    <a:gd name="T156" fmla="*/ 546 h 54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667" h="546">
                      <a:moveTo>
                        <a:pt x="667" y="546"/>
                      </a:moveTo>
                      <a:lnTo>
                        <a:pt x="667" y="518"/>
                      </a:lnTo>
                      <a:lnTo>
                        <a:pt x="601" y="515"/>
                      </a:lnTo>
                      <a:lnTo>
                        <a:pt x="535" y="507"/>
                      </a:lnTo>
                      <a:lnTo>
                        <a:pt x="535" y="520"/>
                      </a:lnTo>
                      <a:lnTo>
                        <a:pt x="541" y="507"/>
                      </a:lnTo>
                      <a:lnTo>
                        <a:pt x="478" y="494"/>
                      </a:lnTo>
                      <a:lnTo>
                        <a:pt x="419" y="477"/>
                      </a:lnTo>
                      <a:lnTo>
                        <a:pt x="361" y="454"/>
                      </a:lnTo>
                      <a:lnTo>
                        <a:pt x="308" y="428"/>
                      </a:lnTo>
                      <a:lnTo>
                        <a:pt x="256" y="398"/>
                      </a:lnTo>
                      <a:lnTo>
                        <a:pt x="251" y="410"/>
                      </a:lnTo>
                      <a:lnTo>
                        <a:pt x="261" y="401"/>
                      </a:lnTo>
                      <a:lnTo>
                        <a:pt x="214" y="365"/>
                      </a:lnTo>
                      <a:lnTo>
                        <a:pt x="172" y="328"/>
                      </a:lnTo>
                      <a:lnTo>
                        <a:pt x="134" y="286"/>
                      </a:lnTo>
                      <a:lnTo>
                        <a:pt x="102" y="243"/>
                      </a:lnTo>
                      <a:lnTo>
                        <a:pt x="92" y="253"/>
                      </a:lnTo>
                      <a:lnTo>
                        <a:pt x="105" y="248"/>
                      </a:lnTo>
                      <a:lnTo>
                        <a:pt x="78" y="201"/>
                      </a:lnTo>
                      <a:lnTo>
                        <a:pt x="55" y="153"/>
                      </a:lnTo>
                      <a:lnTo>
                        <a:pt x="39" y="101"/>
                      </a:lnTo>
                      <a:lnTo>
                        <a:pt x="34" y="75"/>
                      </a:lnTo>
                      <a:lnTo>
                        <a:pt x="21" y="80"/>
                      </a:lnTo>
                      <a:lnTo>
                        <a:pt x="34" y="80"/>
                      </a:lnTo>
                      <a:lnTo>
                        <a:pt x="31" y="55"/>
                      </a:lnTo>
                      <a:lnTo>
                        <a:pt x="28" y="27"/>
                      </a:lnTo>
                      <a:lnTo>
                        <a:pt x="28" y="0"/>
                      </a:lnTo>
                      <a:lnTo>
                        <a:pt x="0" y="0"/>
                      </a:lnTo>
                      <a:lnTo>
                        <a:pt x="0" y="27"/>
                      </a:lnTo>
                      <a:lnTo>
                        <a:pt x="4" y="55"/>
                      </a:lnTo>
                      <a:lnTo>
                        <a:pt x="7" y="80"/>
                      </a:lnTo>
                      <a:lnTo>
                        <a:pt x="8" y="87"/>
                      </a:lnTo>
                      <a:lnTo>
                        <a:pt x="13" y="113"/>
                      </a:lnTo>
                      <a:lnTo>
                        <a:pt x="29" y="164"/>
                      </a:lnTo>
                      <a:lnTo>
                        <a:pt x="52" y="212"/>
                      </a:lnTo>
                      <a:lnTo>
                        <a:pt x="79" y="259"/>
                      </a:lnTo>
                      <a:lnTo>
                        <a:pt x="82" y="262"/>
                      </a:lnTo>
                      <a:lnTo>
                        <a:pt x="115" y="306"/>
                      </a:lnTo>
                      <a:lnTo>
                        <a:pt x="153" y="348"/>
                      </a:lnTo>
                      <a:lnTo>
                        <a:pt x="195" y="385"/>
                      </a:lnTo>
                      <a:lnTo>
                        <a:pt x="242" y="420"/>
                      </a:lnTo>
                      <a:lnTo>
                        <a:pt x="245" y="423"/>
                      </a:lnTo>
                      <a:lnTo>
                        <a:pt x="296" y="454"/>
                      </a:lnTo>
                      <a:lnTo>
                        <a:pt x="350" y="480"/>
                      </a:lnTo>
                      <a:lnTo>
                        <a:pt x="407" y="502"/>
                      </a:lnTo>
                      <a:lnTo>
                        <a:pt x="467" y="520"/>
                      </a:lnTo>
                      <a:lnTo>
                        <a:pt x="530" y="533"/>
                      </a:lnTo>
                      <a:lnTo>
                        <a:pt x="535" y="535"/>
                      </a:lnTo>
                      <a:lnTo>
                        <a:pt x="601" y="543"/>
                      </a:lnTo>
                      <a:lnTo>
                        <a:pt x="667" y="54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7" name="Freeform 670"/>
                <p:cNvSpPr>
                  <a:spLocks/>
                </p:cNvSpPr>
                <p:nvPr/>
              </p:nvSpPr>
              <p:spPr bwMode="auto">
                <a:xfrm>
                  <a:off x="4592" y="1741"/>
                  <a:ext cx="323" cy="273"/>
                </a:xfrm>
                <a:custGeom>
                  <a:avLst/>
                  <a:gdLst>
                    <a:gd name="T0" fmla="*/ 0 w 645"/>
                    <a:gd name="T1" fmla="*/ 518 h 546"/>
                    <a:gd name="T2" fmla="*/ 0 w 645"/>
                    <a:gd name="T3" fmla="*/ 546 h 546"/>
                    <a:gd name="T4" fmla="*/ 64 w 645"/>
                    <a:gd name="T5" fmla="*/ 543 h 546"/>
                    <a:gd name="T6" fmla="*/ 127 w 645"/>
                    <a:gd name="T7" fmla="*/ 535 h 546"/>
                    <a:gd name="T8" fmla="*/ 133 w 645"/>
                    <a:gd name="T9" fmla="*/ 533 h 546"/>
                    <a:gd name="T10" fmla="*/ 193 w 645"/>
                    <a:gd name="T11" fmla="*/ 520 h 546"/>
                    <a:gd name="T12" fmla="*/ 251 w 645"/>
                    <a:gd name="T13" fmla="*/ 502 h 546"/>
                    <a:gd name="T14" fmla="*/ 307 w 645"/>
                    <a:gd name="T15" fmla="*/ 480 h 546"/>
                    <a:gd name="T16" fmla="*/ 359 w 645"/>
                    <a:gd name="T17" fmla="*/ 454 h 546"/>
                    <a:gd name="T18" fmla="*/ 407 w 645"/>
                    <a:gd name="T19" fmla="*/ 423 h 546"/>
                    <a:gd name="T20" fmla="*/ 412 w 645"/>
                    <a:gd name="T21" fmla="*/ 420 h 546"/>
                    <a:gd name="T22" fmla="*/ 455 w 645"/>
                    <a:gd name="T23" fmla="*/ 385 h 546"/>
                    <a:gd name="T24" fmla="*/ 497 w 645"/>
                    <a:gd name="T25" fmla="*/ 348 h 546"/>
                    <a:gd name="T26" fmla="*/ 532 w 645"/>
                    <a:gd name="T27" fmla="*/ 306 h 546"/>
                    <a:gd name="T28" fmla="*/ 565 w 645"/>
                    <a:gd name="T29" fmla="*/ 262 h 546"/>
                    <a:gd name="T30" fmla="*/ 568 w 645"/>
                    <a:gd name="T31" fmla="*/ 259 h 546"/>
                    <a:gd name="T32" fmla="*/ 593 w 645"/>
                    <a:gd name="T33" fmla="*/ 212 h 546"/>
                    <a:gd name="T34" fmla="*/ 614 w 645"/>
                    <a:gd name="T35" fmla="*/ 164 h 546"/>
                    <a:gd name="T36" fmla="*/ 631 w 645"/>
                    <a:gd name="T37" fmla="*/ 113 h 546"/>
                    <a:gd name="T38" fmla="*/ 632 w 645"/>
                    <a:gd name="T39" fmla="*/ 106 h 546"/>
                    <a:gd name="T40" fmla="*/ 642 w 645"/>
                    <a:gd name="T41" fmla="*/ 55 h 546"/>
                    <a:gd name="T42" fmla="*/ 643 w 645"/>
                    <a:gd name="T43" fmla="*/ 27 h 546"/>
                    <a:gd name="T44" fmla="*/ 645 w 645"/>
                    <a:gd name="T45" fmla="*/ 0 h 546"/>
                    <a:gd name="T46" fmla="*/ 618 w 645"/>
                    <a:gd name="T47" fmla="*/ 0 h 546"/>
                    <a:gd name="T48" fmla="*/ 616 w 645"/>
                    <a:gd name="T49" fmla="*/ 27 h 546"/>
                    <a:gd name="T50" fmla="*/ 614 w 645"/>
                    <a:gd name="T51" fmla="*/ 55 h 546"/>
                    <a:gd name="T52" fmla="*/ 605 w 645"/>
                    <a:gd name="T53" fmla="*/ 106 h 546"/>
                    <a:gd name="T54" fmla="*/ 618 w 645"/>
                    <a:gd name="T55" fmla="*/ 106 h 546"/>
                    <a:gd name="T56" fmla="*/ 605 w 645"/>
                    <a:gd name="T57" fmla="*/ 101 h 546"/>
                    <a:gd name="T58" fmla="*/ 589 w 645"/>
                    <a:gd name="T59" fmla="*/ 153 h 546"/>
                    <a:gd name="T60" fmla="*/ 568 w 645"/>
                    <a:gd name="T61" fmla="*/ 201 h 546"/>
                    <a:gd name="T62" fmla="*/ 542 w 645"/>
                    <a:gd name="T63" fmla="*/ 248 h 546"/>
                    <a:gd name="T64" fmla="*/ 555 w 645"/>
                    <a:gd name="T65" fmla="*/ 253 h 546"/>
                    <a:gd name="T66" fmla="*/ 545 w 645"/>
                    <a:gd name="T67" fmla="*/ 243 h 546"/>
                    <a:gd name="T68" fmla="*/ 513 w 645"/>
                    <a:gd name="T69" fmla="*/ 286 h 546"/>
                    <a:gd name="T70" fmla="*/ 478 w 645"/>
                    <a:gd name="T71" fmla="*/ 328 h 546"/>
                    <a:gd name="T72" fmla="*/ 436 w 645"/>
                    <a:gd name="T73" fmla="*/ 365 h 546"/>
                    <a:gd name="T74" fmla="*/ 392 w 645"/>
                    <a:gd name="T75" fmla="*/ 401 h 546"/>
                    <a:gd name="T76" fmla="*/ 402 w 645"/>
                    <a:gd name="T77" fmla="*/ 410 h 546"/>
                    <a:gd name="T78" fmla="*/ 396 w 645"/>
                    <a:gd name="T79" fmla="*/ 398 h 546"/>
                    <a:gd name="T80" fmla="*/ 347 w 645"/>
                    <a:gd name="T81" fmla="*/ 428 h 546"/>
                    <a:gd name="T82" fmla="*/ 296 w 645"/>
                    <a:gd name="T83" fmla="*/ 454 h 546"/>
                    <a:gd name="T84" fmla="*/ 239 w 645"/>
                    <a:gd name="T85" fmla="*/ 477 h 546"/>
                    <a:gd name="T86" fmla="*/ 181 w 645"/>
                    <a:gd name="T87" fmla="*/ 494 h 546"/>
                    <a:gd name="T88" fmla="*/ 122 w 645"/>
                    <a:gd name="T89" fmla="*/ 507 h 546"/>
                    <a:gd name="T90" fmla="*/ 127 w 645"/>
                    <a:gd name="T91" fmla="*/ 520 h 546"/>
                    <a:gd name="T92" fmla="*/ 127 w 645"/>
                    <a:gd name="T93" fmla="*/ 507 h 546"/>
                    <a:gd name="T94" fmla="*/ 64 w 645"/>
                    <a:gd name="T95" fmla="*/ 515 h 546"/>
                    <a:gd name="T96" fmla="*/ 0 w 645"/>
                    <a:gd name="T97" fmla="*/ 518 h 54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645"/>
                    <a:gd name="T148" fmla="*/ 0 h 546"/>
                    <a:gd name="T149" fmla="*/ 645 w 645"/>
                    <a:gd name="T150" fmla="*/ 546 h 54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645" h="546">
                      <a:moveTo>
                        <a:pt x="0" y="518"/>
                      </a:moveTo>
                      <a:lnTo>
                        <a:pt x="0" y="546"/>
                      </a:lnTo>
                      <a:lnTo>
                        <a:pt x="64" y="543"/>
                      </a:lnTo>
                      <a:lnTo>
                        <a:pt x="127" y="535"/>
                      </a:lnTo>
                      <a:lnTo>
                        <a:pt x="133" y="533"/>
                      </a:lnTo>
                      <a:lnTo>
                        <a:pt x="193" y="520"/>
                      </a:lnTo>
                      <a:lnTo>
                        <a:pt x="251" y="502"/>
                      </a:lnTo>
                      <a:lnTo>
                        <a:pt x="307" y="480"/>
                      </a:lnTo>
                      <a:lnTo>
                        <a:pt x="359" y="454"/>
                      </a:lnTo>
                      <a:lnTo>
                        <a:pt x="407" y="423"/>
                      </a:lnTo>
                      <a:lnTo>
                        <a:pt x="412" y="420"/>
                      </a:lnTo>
                      <a:lnTo>
                        <a:pt x="455" y="385"/>
                      </a:lnTo>
                      <a:lnTo>
                        <a:pt x="497" y="348"/>
                      </a:lnTo>
                      <a:lnTo>
                        <a:pt x="532" y="306"/>
                      </a:lnTo>
                      <a:lnTo>
                        <a:pt x="565" y="262"/>
                      </a:lnTo>
                      <a:lnTo>
                        <a:pt x="568" y="259"/>
                      </a:lnTo>
                      <a:lnTo>
                        <a:pt x="593" y="212"/>
                      </a:lnTo>
                      <a:lnTo>
                        <a:pt x="614" y="164"/>
                      </a:lnTo>
                      <a:lnTo>
                        <a:pt x="631" y="113"/>
                      </a:lnTo>
                      <a:lnTo>
                        <a:pt x="632" y="106"/>
                      </a:lnTo>
                      <a:lnTo>
                        <a:pt x="642" y="55"/>
                      </a:lnTo>
                      <a:lnTo>
                        <a:pt x="643" y="27"/>
                      </a:lnTo>
                      <a:lnTo>
                        <a:pt x="645" y="0"/>
                      </a:lnTo>
                      <a:lnTo>
                        <a:pt x="618" y="0"/>
                      </a:lnTo>
                      <a:lnTo>
                        <a:pt x="616" y="27"/>
                      </a:lnTo>
                      <a:lnTo>
                        <a:pt x="614" y="55"/>
                      </a:lnTo>
                      <a:lnTo>
                        <a:pt x="605" y="106"/>
                      </a:lnTo>
                      <a:lnTo>
                        <a:pt x="618" y="106"/>
                      </a:lnTo>
                      <a:lnTo>
                        <a:pt x="605" y="101"/>
                      </a:lnTo>
                      <a:lnTo>
                        <a:pt x="589" y="153"/>
                      </a:lnTo>
                      <a:lnTo>
                        <a:pt x="568" y="201"/>
                      </a:lnTo>
                      <a:lnTo>
                        <a:pt x="542" y="248"/>
                      </a:lnTo>
                      <a:lnTo>
                        <a:pt x="555" y="253"/>
                      </a:lnTo>
                      <a:lnTo>
                        <a:pt x="545" y="243"/>
                      </a:lnTo>
                      <a:lnTo>
                        <a:pt x="513" y="286"/>
                      </a:lnTo>
                      <a:lnTo>
                        <a:pt x="478" y="328"/>
                      </a:lnTo>
                      <a:lnTo>
                        <a:pt x="436" y="365"/>
                      </a:lnTo>
                      <a:lnTo>
                        <a:pt x="392" y="401"/>
                      </a:lnTo>
                      <a:lnTo>
                        <a:pt x="402" y="410"/>
                      </a:lnTo>
                      <a:lnTo>
                        <a:pt x="396" y="398"/>
                      </a:lnTo>
                      <a:lnTo>
                        <a:pt x="347" y="428"/>
                      </a:lnTo>
                      <a:lnTo>
                        <a:pt x="296" y="454"/>
                      </a:lnTo>
                      <a:lnTo>
                        <a:pt x="239" y="477"/>
                      </a:lnTo>
                      <a:lnTo>
                        <a:pt x="181" y="494"/>
                      </a:lnTo>
                      <a:lnTo>
                        <a:pt x="122" y="507"/>
                      </a:lnTo>
                      <a:lnTo>
                        <a:pt x="127" y="520"/>
                      </a:lnTo>
                      <a:lnTo>
                        <a:pt x="127" y="507"/>
                      </a:lnTo>
                      <a:lnTo>
                        <a:pt x="64" y="515"/>
                      </a:lnTo>
                      <a:lnTo>
                        <a:pt x="0" y="51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8" name="Rectangle 671"/>
                <p:cNvSpPr>
                  <a:spLocks noChangeArrowheads="1"/>
                </p:cNvSpPr>
                <p:nvPr/>
              </p:nvSpPr>
              <p:spPr bwMode="auto">
                <a:xfrm>
                  <a:off x="4313" y="1072"/>
                  <a:ext cx="14" cy="64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59" name="Rectangle 672"/>
                <p:cNvSpPr>
                  <a:spLocks noChangeArrowheads="1"/>
                </p:cNvSpPr>
                <p:nvPr/>
              </p:nvSpPr>
              <p:spPr bwMode="auto">
                <a:xfrm>
                  <a:off x="4858" y="1072"/>
                  <a:ext cx="14" cy="643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60" name="Freeform 673"/>
                <p:cNvSpPr>
                  <a:spLocks/>
                </p:cNvSpPr>
                <p:nvPr/>
              </p:nvSpPr>
              <p:spPr bwMode="auto">
                <a:xfrm>
                  <a:off x="4313" y="1715"/>
                  <a:ext cx="289" cy="253"/>
                </a:xfrm>
                <a:custGeom>
                  <a:avLst/>
                  <a:gdLst>
                    <a:gd name="T0" fmla="*/ 578 w 578"/>
                    <a:gd name="T1" fmla="*/ 505 h 505"/>
                    <a:gd name="T2" fmla="*/ 578 w 578"/>
                    <a:gd name="T3" fmla="*/ 478 h 505"/>
                    <a:gd name="T4" fmla="*/ 520 w 578"/>
                    <a:gd name="T5" fmla="*/ 475 h 505"/>
                    <a:gd name="T6" fmla="*/ 464 w 578"/>
                    <a:gd name="T7" fmla="*/ 467 h 505"/>
                    <a:gd name="T8" fmla="*/ 464 w 578"/>
                    <a:gd name="T9" fmla="*/ 481 h 505"/>
                    <a:gd name="T10" fmla="*/ 470 w 578"/>
                    <a:gd name="T11" fmla="*/ 468 h 505"/>
                    <a:gd name="T12" fmla="*/ 415 w 578"/>
                    <a:gd name="T13" fmla="*/ 455 h 505"/>
                    <a:gd name="T14" fmla="*/ 364 w 578"/>
                    <a:gd name="T15" fmla="*/ 439 h 505"/>
                    <a:gd name="T16" fmla="*/ 314 w 578"/>
                    <a:gd name="T17" fmla="*/ 418 h 505"/>
                    <a:gd name="T18" fmla="*/ 267 w 578"/>
                    <a:gd name="T19" fmla="*/ 394 h 505"/>
                    <a:gd name="T20" fmla="*/ 224 w 578"/>
                    <a:gd name="T21" fmla="*/ 367 h 505"/>
                    <a:gd name="T22" fmla="*/ 219 w 578"/>
                    <a:gd name="T23" fmla="*/ 380 h 505"/>
                    <a:gd name="T24" fmla="*/ 229 w 578"/>
                    <a:gd name="T25" fmla="*/ 370 h 505"/>
                    <a:gd name="T26" fmla="*/ 188 w 578"/>
                    <a:gd name="T27" fmla="*/ 338 h 505"/>
                    <a:gd name="T28" fmla="*/ 151 w 578"/>
                    <a:gd name="T29" fmla="*/ 302 h 505"/>
                    <a:gd name="T30" fmla="*/ 119 w 578"/>
                    <a:gd name="T31" fmla="*/ 265 h 505"/>
                    <a:gd name="T32" fmla="*/ 90 w 578"/>
                    <a:gd name="T33" fmla="*/ 225 h 505"/>
                    <a:gd name="T34" fmla="*/ 81 w 578"/>
                    <a:gd name="T35" fmla="*/ 235 h 505"/>
                    <a:gd name="T36" fmla="*/ 94 w 578"/>
                    <a:gd name="T37" fmla="*/ 228 h 505"/>
                    <a:gd name="T38" fmla="*/ 71 w 578"/>
                    <a:gd name="T39" fmla="*/ 185 h 505"/>
                    <a:gd name="T40" fmla="*/ 52 w 578"/>
                    <a:gd name="T41" fmla="*/ 140 h 505"/>
                    <a:gd name="T42" fmla="*/ 37 w 578"/>
                    <a:gd name="T43" fmla="*/ 93 h 505"/>
                    <a:gd name="T44" fmla="*/ 24 w 578"/>
                    <a:gd name="T45" fmla="*/ 99 h 505"/>
                    <a:gd name="T46" fmla="*/ 39 w 578"/>
                    <a:gd name="T47" fmla="*/ 99 h 505"/>
                    <a:gd name="T48" fmla="*/ 29 w 578"/>
                    <a:gd name="T49" fmla="*/ 50 h 505"/>
                    <a:gd name="T50" fmla="*/ 28 w 578"/>
                    <a:gd name="T51" fmla="*/ 0 h 505"/>
                    <a:gd name="T52" fmla="*/ 0 w 578"/>
                    <a:gd name="T53" fmla="*/ 0 h 505"/>
                    <a:gd name="T54" fmla="*/ 2 w 578"/>
                    <a:gd name="T55" fmla="*/ 50 h 505"/>
                    <a:gd name="T56" fmla="*/ 11 w 578"/>
                    <a:gd name="T57" fmla="*/ 99 h 505"/>
                    <a:gd name="T58" fmla="*/ 11 w 578"/>
                    <a:gd name="T59" fmla="*/ 104 h 505"/>
                    <a:gd name="T60" fmla="*/ 26 w 578"/>
                    <a:gd name="T61" fmla="*/ 151 h 505"/>
                    <a:gd name="T62" fmla="*/ 45 w 578"/>
                    <a:gd name="T63" fmla="*/ 196 h 505"/>
                    <a:gd name="T64" fmla="*/ 68 w 578"/>
                    <a:gd name="T65" fmla="*/ 240 h 505"/>
                    <a:gd name="T66" fmla="*/ 71 w 578"/>
                    <a:gd name="T67" fmla="*/ 244 h 505"/>
                    <a:gd name="T68" fmla="*/ 100 w 578"/>
                    <a:gd name="T69" fmla="*/ 285 h 505"/>
                    <a:gd name="T70" fmla="*/ 132 w 578"/>
                    <a:gd name="T71" fmla="*/ 322 h 505"/>
                    <a:gd name="T72" fmla="*/ 169 w 578"/>
                    <a:gd name="T73" fmla="*/ 357 h 505"/>
                    <a:gd name="T74" fmla="*/ 209 w 578"/>
                    <a:gd name="T75" fmla="*/ 389 h 505"/>
                    <a:gd name="T76" fmla="*/ 213 w 578"/>
                    <a:gd name="T77" fmla="*/ 393 h 505"/>
                    <a:gd name="T78" fmla="*/ 256 w 578"/>
                    <a:gd name="T79" fmla="*/ 420 h 505"/>
                    <a:gd name="T80" fmla="*/ 303 w 578"/>
                    <a:gd name="T81" fmla="*/ 444 h 505"/>
                    <a:gd name="T82" fmla="*/ 353 w 578"/>
                    <a:gd name="T83" fmla="*/ 465 h 505"/>
                    <a:gd name="T84" fmla="*/ 404 w 578"/>
                    <a:gd name="T85" fmla="*/ 481 h 505"/>
                    <a:gd name="T86" fmla="*/ 459 w 578"/>
                    <a:gd name="T87" fmla="*/ 494 h 505"/>
                    <a:gd name="T88" fmla="*/ 464 w 578"/>
                    <a:gd name="T89" fmla="*/ 494 h 505"/>
                    <a:gd name="T90" fmla="*/ 520 w 578"/>
                    <a:gd name="T91" fmla="*/ 502 h 505"/>
                    <a:gd name="T92" fmla="*/ 578 w 578"/>
                    <a:gd name="T93" fmla="*/ 505 h 505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578"/>
                    <a:gd name="T142" fmla="*/ 0 h 505"/>
                    <a:gd name="T143" fmla="*/ 578 w 578"/>
                    <a:gd name="T144" fmla="*/ 505 h 505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578" h="505">
                      <a:moveTo>
                        <a:pt x="578" y="505"/>
                      </a:moveTo>
                      <a:lnTo>
                        <a:pt x="578" y="478"/>
                      </a:lnTo>
                      <a:lnTo>
                        <a:pt x="520" y="475"/>
                      </a:lnTo>
                      <a:lnTo>
                        <a:pt x="464" y="467"/>
                      </a:lnTo>
                      <a:lnTo>
                        <a:pt x="464" y="481"/>
                      </a:lnTo>
                      <a:lnTo>
                        <a:pt x="470" y="468"/>
                      </a:lnTo>
                      <a:lnTo>
                        <a:pt x="415" y="455"/>
                      </a:lnTo>
                      <a:lnTo>
                        <a:pt x="364" y="439"/>
                      </a:lnTo>
                      <a:lnTo>
                        <a:pt x="314" y="418"/>
                      </a:lnTo>
                      <a:lnTo>
                        <a:pt x="267" y="394"/>
                      </a:lnTo>
                      <a:lnTo>
                        <a:pt x="224" y="367"/>
                      </a:lnTo>
                      <a:lnTo>
                        <a:pt x="219" y="380"/>
                      </a:lnTo>
                      <a:lnTo>
                        <a:pt x="229" y="370"/>
                      </a:lnTo>
                      <a:lnTo>
                        <a:pt x="188" y="338"/>
                      </a:lnTo>
                      <a:lnTo>
                        <a:pt x="151" y="302"/>
                      </a:lnTo>
                      <a:lnTo>
                        <a:pt x="119" y="265"/>
                      </a:lnTo>
                      <a:lnTo>
                        <a:pt x="90" y="225"/>
                      </a:lnTo>
                      <a:lnTo>
                        <a:pt x="81" y="235"/>
                      </a:lnTo>
                      <a:lnTo>
                        <a:pt x="94" y="228"/>
                      </a:lnTo>
                      <a:lnTo>
                        <a:pt x="71" y="185"/>
                      </a:lnTo>
                      <a:lnTo>
                        <a:pt x="52" y="140"/>
                      </a:lnTo>
                      <a:lnTo>
                        <a:pt x="37" y="93"/>
                      </a:lnTo>
                      <a:lnTo>
                        <a:pt x="24" y="99"/>
                      </a:lnTo>
                      <a:lnTo>
                        <a:pt x="39" y="99"/>
                      </a:lnTo>
                      <a:lnTo>
                        <a:pt x="29" y="50"/>
                      </a:lnTo>
                      <a:lnTo>
                        <a:pt x="28" y="0"/>
                      </a:lnTo>
                      <a:lnTo>
                        <a:pt x="0" y="0"/>
                      </a:lnTo>
                      <a:lnTo>
                        <a:pt x="2" y="50"/>
                      </a:lnTo>
                      <a:lnTo>
                        <a:pt x="11" y="99"/>
                      </a:lnTo>
                      <a:lnTo>
                        <a:pt x="11" y="104"/>
                      </a:lnTo>
                      <a:lnTo>
                        <a:pt x="26" y="151"/>
                      </a:lnTo>
                      <a:lnTo>
                        <a:pt x="45" y="196"/>
                      </a:lnTo>
                      <a:lnTo>
                        <a:pt x="68" y="240"/>
                      </a:lnTo>
                      <a:lnTo>
                        <a:pt x="71" y="244"/>
                      </a:lnTo>
                      <a:lnTo>
                        <a:pt x="100" y="285"/>
                      </a:lnTo>
                      <a:lnTo>
                        <a:pt x="132" y="322"/>
                      </a:lnTo>
                      <a:lnTo>
                        <a:pt x="169" y="357"/>
                      </a:lnTo>
                      <a:lnTo>
                        <a:pt x="209" y="389"/>
                      </a:lnTo>
                      <a:lnTo>
                        <a:pt x="213" y="393"/>
                      </a:lnTo>
                      <a:lnTo>
                        <a:pt x="256" y="420"/>
                      </a:lnTo>
                      <a:lnTo>
                        <a:pt x="303" y="444"/>
                      </a:lnTo>
                      <a:lnTo>
                        <a:pt x="353" y="465"/>
                      </a:lnTo>
                      <a:lnTo>
                        <a:pt x="404" y="481"/>
                      </a:lnTo>
                      <a:lnTo>
                        <a:pt x="459" y="494"/>
                      </a:lnTo>
                      <a:lnTo>
                        <a:pt x="464" y="494"/>
                      </a:lnTo>
                      <a:lnTo>
                        <a:pt x="520" y="502"/>
                      </a:lnTo>
                      <a:lnTo>
                        <a:pt x="578" y="50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1" name="Freeform 674"/>
                <p:cNvSpPr>
                  <a:spLocks/>
                </p:cNvSpPr>
                <p:nvPr/>
              </p:nvSpPr>
              <p:spPr bwMode="auto">
                <a:xfrm>
                  <a:off x="4592" y="1715"/>
                  <a:ext cx="280" cy="253"/>
                </a:xfrm>
                <a:custGeom>
                  <a:avLst/>
                  <a:gdLst>
                    <a:gd name="T0" fmla="*/ 0 w 558"/>
                    <a:gd name="T1" fmla="*/ 478 h 505"/>
                    <a:gd name="T2" fmla="*/ 0 w 558"/>
                    <a:gd name="T3" fmla="*/ 505 h 505"/>
                    <a:gd name="T4" fmla="*/ 56 w 558"/>
                    <a:gd name="T5" fmla="*/ 502 h 505"/>
                    <a:gd name="T6" fmla="*/ 109 w 558"/>
                    <a:gd name="T7" fmla="*/ 494 h 505"/>
                    <a:gd name="T8" fmla="*/ 116 w 558"/>
                    <a:gd name="T9" fmla="*/ 494 h 505"/>
                    <a:gd name="T10" fmla="*/ 167 w 558"/>
                    <a:gd name="T11" fmla="*/ 481 h 505"/>
                    <a:gd name="T12" fmla="*/ 217 w 558"/>
                    <a:gd name="T13" fmla="*/ 465 h 505"/>
                    <a:gd name="T14" fmla="*/ 265 w 558"/>
                    <a:gd name="T15" fmla="*/ 444 h 505"/>
                    <a:gd name="T16" fmla="*/ 310 w 558"/>
                    <a:gd name="T17" fmla="*/ 420 h 505"/>
                    <a:gd name="T18" fmla="*/ 352 w 558"/>
                    <a:gd name="T19" fmla="*/ 393 h 505"/>
                    <a:gd name="T20" fmla="*/ 355 w 558"/>
                    <a:gd name="T21" fmla="*/ 389 h 505"/>
                    <a:gd name="T22" fmla="*/ 394 w 558"/>
                    <a:gd name="T23" fmla="*/ 357 h 505"/>
                    <a:gd name="T24" fmla="*/ 429 w 558"/>
                    <a:gd name="T25" fmla="*/ 322 h 505"/>
                    <a:gd name="T26" fmla="*/ 460 w 558"/>
                    <a:gd name="T27" fmla="*/ 285 h 505"/>
                    <a:gd name="T28" fmla="*/ 463 w 558"/>
                    <a:gd name="T29" fmla="*/ 280 h 505"/>
                    <a:gd name="T30" fmla="*/ 490 w 558"/>
                    <a:gd name="T31" fmla="*/ 240 h 505"/>
                    <a:gd name="T32" fmla="*/ 515 w 558"/>
                    <a:gd name="T33" fmla="*/ 196 h 505"/>
                    <a:gd name="T34" fmla="*/ 532 w 558"/>
                    <a:gd name="T35" fmla="*/ 151 h 505"/>
                    <a:gd name="T36" fmla="*/ 545 w 558"/>
                    <a:gd name="T37" fmla="*/ 104 h 505"/>
                    <a:gd name="T38" fmla="*/ 547 w 558"/>
                    <a:gd name="T39" fmla="*/ 99 h 505"/>
                    <a:gd name="T40" fmla="*/ 555 w 558"/>
                    <a:gd name="T41" fmla="*/ 50 h 505"/>
                    <a:gd name="T42" fmla="*/ 558 w 558"/>
                    <a:gd name="T43" fmla="*/ 0 h 505"/>
                    <a:gd name="T44" fmla="*/ 531 w 558"/>
                    <a:gd name="T45" fmla="*/ 0 h 505"/>
                    <a:gd name="T46" fmla="*/ 528 w 558"/>
                    <a:gd name="T47" fmla="*/ 50 h 505"/>
                    <a:gd name="T48" fmla="*/ 519 w 558"/>
                    <a:gd name="T49" fmla="*/ 99 h 505"/>
                    <a:gd name="T50" fmla="*/ 532 w 558"/>
                    <a:gd name="T51" fmla="*/ 99 h 505"/>
                    <a:gd name="T52" fmla="*/ 519 w 558"/>
                    <a:gd name="T53" fmla="*/ 93 h 505"/>
                    <a:gd name="T54" fmla="*/ 507 w 558"/>
                    <a:gd name="T55" fmla="*/ 140 h 505"/>
                    <a:gd name="T56" fmla="*/ 489 w 558"/>
                    <a:gd name="T57" fmla="*/ 185 h 505"/>
                    <a:gd name="T58" fmla="*/ 465 w 558"/>
                    <a:gd name="T59" fmla="*/ 228 h 505"/>
                    <a:gd name="T60" fmla="*/ 437 w 558"/>
                    <a:gd name="T61" fmla="*/ 269 h 505"/>
                    <a:gd name="T62" fmla="*/ 450 w 558"/>
                    <a:gd name="T63" fmla="*/ 275 h 505"/>
                    <a:gd name="T64" fmla="*/ 441 w 558"/>
                    <a:gd name="T65" fmla="*/ 265 h 505"/>
                    <a:gd name="T66" fmla="*/ 410 w 558"/>
                    <a:gd name="T67" fmla="*/ 302 h 505"/>
                    <a:gd name="T68" fmla="*/ 375 w 558"/>
                    <a:gd name="T69" fmla="*/ 338 h 505"/>
                    <a:gd name="T70" fmla="*/ 336 w 558"/>
                    <a:gd name="T71" fmla="*/ 370 h 505"/>
                    <a:gd name="T72" fmla="*/ 346 w 558"/>
                    <a:gd name="T73" fmla="*/ 380 h 505"/>
                    <a:gd name="T74" fmla="*/ 341 w 558"/>
                    <a:gd name="T75" fmla="*/ 367 h 505"/>
                    <a:gd name="T76" fmla="*/ 299 w 558"/>
                    <a:gd name="T77" fmla="*/ 394 h 505"/>
                    <a:gd name="T78" fmla="*/ 254 w 558"/>
                    <a:gd name="T79" fmla="*/ 418 h 505"/>
                    <a:gd name="T80" fmla="*/ 206 w 558"/>
                    <a:gd name="T81" fmla="*/ 439 h 505"/>
                    <a:gd name="T82" fmla="*/ 156 w 558"/>
                    <a:gd name="T83" fmla="*/ 455 h 505"/>
                    <a:gd name="T84" fmla="*/ 104 w 558"/>
                    <a:gd name="T85" fmla="*/ 468 h 505"/>
                    <a:gd name="T86" fmla="*/ 109 w 558"/>
                    <a:gd name="T87" fmla="*/ 481 h 505"/>
                    <a:gd name="T88" fmla="*/ 109 w 558"/>
                    <a:gd name="T89" fmla="*/ 467 h 505"/>
                    <a:gd name="T90" fmla="*/ 56 w 558"/>
                    <a:gd name="T91" fmla="*/ 475 h 505"/>
                    <a:gd name="T92" fmla="*/ 0 w 558"/>
                    <a:gd name="T93" fmla="*/ 478 h 505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558"/>
                    <a:gd name="T142" fmla="*/ 0 h 505"/>
                    <a:gd name="T143" fmla="*/ 558 w 558"/>
                    <a:gd name="T144" fmla="*/ 505 h 505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558" h="505">
                      <a:moveTo>
                        <a:pt x="0" y="478"/>
                      </a:moveTo>
                      <a:lnTo>
                        <a:pt x="0" y="505"/>
                      </a:lnTo>
                      <a:lnTo>
                        <a:pt x="56" y="502"/>
                      </a:lnTo>
                      <a:lnTo>
                        <a:pt x="109" y="494"/>
                      </a:lnTo>
                      <a:lnTo>
                        <a:pt x="116" y="494"/>
                      </a:lnTo>
                      <a:lnTo>
                        <a:pt x="167" y="481"/>
                      </a:lnTo>
                      <a:lnTo>
                        <a:pt x="217" y="465"/>
                      </a:lnTo>
                      <a:lnTo>
                        <a:pt x="265" y="444"/>
                      </a:lnTo>
                      <a:lnTo>
                        <a:pt x="310" y="420"/>
                      </a:lnTo>
                      <a:lnTo>
                        <a:pt x="352" y="393"/>
                      </a:lnTo>
                      <a:lnTo>
                        <a:pt x="355" y="389"/>
                      </a:lnTo>
                      <a:lnTo>
                        <a:pt x="394" y="357"/>
                      </a:lnTo>
                      <a:lnTo>
                        <a:pt x="429" y="322"/>
                      </a:lnTo>
                      <a:lnTo>
                        <a:pt x="460" y="285"/>
                      </a:lnTo>
                      <a:lnTo>
                        <a:pt x="463" y="280"/>
                      </a:lnTo>
                      <a:lnTo>
                        <a:pt x="490" y="240"/>
                      </a:lnTo>
                      <a:lnTo>
                        <a:pt x="515" y="196"/>
                      </a:lnTo>
                      <a:lnTo>
                        <a:pt x="532" y="151"/>
                      </a:lnTo>
                      <a:lnTo>
                        <a:pt x="545" y="104"/>
                      </a:lnTo>
                      <a:lnTo>
                        <a:pt x="547" y="99"/>
                      </a:lnTo>
                      <a:lnTo>
                        <a:pt x="555" y="50"/>
                      </a:lnTo>
                      <a:lnTo>
                        <a:pt x="558" y="0"/>
                      </a:lnTo>
                      <a:lnTo>
                        <a:pt x="531" y="0"/>
                      </a:lnTo>
                      <a:lnTo>
                        <a:pt x="528" y="50"/>
                      </a:lnTo>
                      <a:lnTo>
                        <a:pt x="519" y="99"/>
                      </a:lnTo>
                      <a:lnTo>
                        <a:pt x="532" y="99"/>
                      </a:lnTo>
                      <a:lnTo>
                        <a:pt x="519" y="93"/>
                      </a:lnTo>
                      <a:lnTo>
                        <a:pt x="507" y="140"/>
                      </a:lnTo>
                      <a:lnTo>
                        <a:pt x="489" y="185"/>
                      </a:lnTo>
                      <a:lnTo>
                        <a:pt x="465" y="228"/>
                      </a:lnTo>
                      <a:lnTo>
                        <a:pt x="437" y="269"/>
                      </a:lnTo>
                      <a:lnTo>
                        <a:pt x="450" y="275"/>
                      </a:lnTo>
                      <a:lnTo>
                        <a:pt x="441" y="265"/>
                      </a:lnTo>
                      <a:lnTo>
                        <a:pt x="410" y="302"/>
                      </a:lnTo>
                      <a:lnTo>
                        <a:pt x="375" y="338"/>
                      </a:lnTo>
                      <a:lnTo>
                        <a:pt x="336" y="370"/>
                      </a:lnTo>
                      <a:lnTo>
                        <a:pt x="346" y="380"/>
                      </a:lnTo>
                      <a:lnTo>
                        <a:pt x="341" y="367"/>
                      </a:lnTo>
                      <a:lnTo>
                        <a:pt x="299" y="394"/>
                      </a:lnTo>
                      <a:lnTo>
                        <a:pt x="254" y="418"/>
                      </a:lnTo>
                      <a:lnTo>
                        <a:pt x="206" y="439"/>
                      </a:lnTo>
                      <a:lnTo>
                        <a:pt x="156" y="455"/>
                      </a:lnTo>
                      <a:lnTo>
                        <a:pt x="104" y="468"/>
                      </a:lnTo>
                      <a:lnTo>
                        <a:pt x="109" y="481"/>
                      </a:lnTo>
                      <a:lnTo>
                        <a:pt x="109" y="467"/>
                      </a:lnTo>
                      <a:lnTo>
                        <a:pt x="56" y="475"/>
                      </a:lnTo>
                      <a:lnTo>
                        <a:pt x="0" y="47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2" name="Rectangle 675"/>
                <p:cNvSpPr>
                  <a:spLocks noChangeArrowheads="1"/>
                </p:cNvSpPr>
                <p:nvPr/>
              </p:nvSpPr>
              <p:spPr bwMode="auto">
                <a:xfrm>
                  <a:off x="4233" y="1038"/>
                  <a:ext cx="720" cy="35"/>
                </a:xfrm>
                <a:prstGeom prst="rect">
                  <a:avLst/>
                </a:prstGeom>
                <a:solidFill>
                  <a:srgbClr val="FFFFFF"/>
                </a:solidFill>
                <a:ln w="222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63" name="Rectangle 676"/>
                <p:cNvSpPr>
                  <a:spLocks noChangeArrowheads="1"/>
                </p:cNvSpPr>
                <p:nvPr/>
              </p:nvSpPr>
              <p:spPr bwMode="auto">
                <a:xfrm>
                  <a:off x="4549" y="784"/>
                  <a:ext cx="98" cy="899"/>
                </a:xfrm>
                <a:prstGeom prst="rect">
                  <a:avLst/>
                </a:prstGeom>
                <a:solidFill>
                  <a:srgbClr val="FFFFFF"/>
                </a:solidFill>
                <a:ln w="222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64" name="Oval 677"/>
                <p:cNvSpPr>
                  <a:spLocks noChangeArrowheads="1"/>
                </p:cNvSpPr>
                <p:nvPr/>
              </p:nvSpPr>
              <p:spPr bwMode="auto">
                <a:xfrm>
                  <a:off x="4359" y="1374"/>
                  <a:ext cx="43" cy="47"/>
                </a:xfrm>
                <a:prstGeom prst="ellipse">
                  <a:avLst/>
                </a:prstGeom>
                <a:solidFill>
                  <a:srgbClr val="FFFFFF"/>
                </a:solidFill>
                <a:ln w="222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65" name="Oval 678"/>
                <p:cNvSpPr>
                  <a:spLocks noChangeArrowheads="1"/>
                </p:cNvSpPr>
                <p:nvPr/>
              </p:nvSpPr>
              <p:spPr bwMode="auto">
                <a:xfrm>
                  <a:off x="4397" y="1626"/>
                  <a:ext cx="33" cy="23"/>
                </a:xfrm>
                <a:prstGeom prst="ellipse">
                  <a:avLst/>
                </a:prstGeom>
                <a:solidFill>
                  <a:srgbClr val="FFFFFF"/>
                </a:solidFill>
                <a:ln w="222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66" name="Oval 679"/>
                <p:cNvSpPr>
                  <a:spLocks noChangeArrowheads="1"/>
                </p:cNvSpPr>
                <p:nvPr/>
              </p:nvSpPr>
              <p:spPr bwMode="auto">
                <a:xfrm>
                  <a:off x="4359" y="1551"/>
                  <a:ext cx="33" cy="36"/>
                </a:xfrm>
                <a:prstGeom prst="ellipse">
                  <a:avLst/>
                </a:prstGeom>
                <a:solidFill>
                  <a:srgbClr val="FFFFFF"/>
                </a:solidFill>
                <a:ln w="222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67" name="Oval 680"/>
                <p:cNvSpPr>
                  <a:spLocks noChangeArrowheads="1"/>
                </p:cNvSpPr>
                <p:nvPr/>
              </p:nvSpPr>
              <p:spPr bwMode="auto">
                <a:xfrm>
                  <a:off x="4545" y="1846"/>
                  <a:ext cx="22" cy="23"/>
                </a:xfrm>
                <a:prstGeom prst="ellipse">
                  <a:avLst/>
                </a:prstGeom>
                <a:solidFill>
                  <a:srgbClr val="FFFFFF"/>
                </a:solidFill>
                <a:ln w="222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68" name="Rectangle 681"/>
                <p:cNvSpPr>
                  <a:spLocks noChangeArrowheads="1"/>
                </p:cNvSpPr>
                <p:nvPr/>
              </p:nvSpPr>
              <p:spPr bwMode="auto">
                <a:xfrm>
                  <a:off x="4320" y="1355"/>
                  <a:ext cx="543" cy="14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</p:grpSp>
          <p:grpSp>
            <p:nvGrpSpPr>
              <p:cNvPr id="15" name="Group 682"/>
              <p:cNvGrpSpPr>
                <a:grpSpLocks/>
              </p:cNvGrpSpPr>
              <p:nvPr/>
            </p:nvGrpSpPr>
            <p:grpSpPr bwMode="auto">
              <a:xfrm>
                <a:off x="4497" y="1356"/>
                <a:ext cx="194" cy="513"/>
                <a:chOff x="4497" y="1356"/>
                <a:chExt cx="194" cy="513"/>
              </a:xfrm>
            </p:grpSpPr>
            <p:sp>
              <p:nvSpPr>
                <p:cNvPr id="469" name="Oval 683"/>
                <p:cNvSpPr>
                  <a:spLocks noChangeArrowheads="1"/>
                </p:cNvSpPr>
                <p:nvPr/>
              </p:nvSpPr>
              <p:spPr bwMode="auto">
                <a:xfrm>
                  <a:off x="4627" y="1846"/>
                  <a:ext cx="22" cy="23"/>
                </a:xfrm>
                <a:prstGeom prst="ellipse">
                  <a:avLst/>
                </a:prstGeom>
                <a:solidFill>
                  <a:srgbClr val="FFFFFF"/>
                </a:solidFill>
                <a:ln w="222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70" name="Rectangle 684"/>
                <p:cNvSpPr>
                  <a:spLocks noChangeArrowheads="1"/>
                </p:cNvSpPr>
                <p:nvPr/>
              </p:nvSpPr>
              <p:spPr bwMode="auto">
                <a:xfrm>
                  <a:off x="4497" y="1729"/>
                  <a:ext cx="194" cy="1"/>
                </a:xfrm>
                <a:prstGeom prst="rect">
                  <a:avLst/>
                </a:prstGeom>
                <a:solidFill>
                  <a:srgbClr val="FE98C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71" name="Rectangle 685"/>
                <p:cNvSpPr>
                  <a:spLocks noChangeArrowheads="1"/>
                </p:cNvSpPr>
                <p:nvPr/>
              </p:nvSpPr>
              <p:spPr bwMode="auto">
                <a:xfrm>
                  <a:off x="4497" y="1356"/>
                  <a:ext cx="194" cy="2"/>
                </a:xfrm>
                <a:prstGeom prst="rect">
                  <a:avLst/>
                </a:prstGeom>
                <a:solidFill>
                  <a:srgbClr val="FE98C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72" name="Rectangle 686"/>
                <p:cNvSpPr>
                  <a:spLocks noChangeArrowheads="1"/>
                </p:cNvSpPr>
                <p:nvPr/>
              </p:nvSpPr>
              <p:spPr bwMode="auto">
                <a:xfrm>
                  <a:off x="4497" y="1727"/>
                  <a:ext cx="194" cy="2"/>
                </a:xfrm>
                <a:prstGeom prst="rect">
                  <a:avLst/>
                </a:prstGeom>
                <a:solidFill>
                  <a:srgbClr val="FE98C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73" name="Rectangle 687"/>
                <p:cNvSpPr>
                  <a:spLocks noChangeArrowheads="1"/>
                </p:cNvSpPr>
                <p:nvPr/>
              </p:nvSpPr>
              <p:spPr bwMode="auto">
                <a:xfrm>
                  <a:off x="4497" y="1358"/>
                  <a:ext cx="1" cy="369"/>
                </a:xfrm>
                <a:prstGeom prst="rect">
                  <a:avLst/>
                </a:prstGeom>
                <a:solidFill>
                  <a:srgbClr val="FE98C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74" name="Rectangle 688"/>
                <p:cNvSpPr>
                  <a:spLocks noChangeArrowheads="1"/>
                </p:cNvSpPr>
                <p:nvPr/>
              </p:nvSpPr>
              <p:spPr bwMode="auto">
                <a:xfrm>
                  <a:off x="4690" y="1358"/>
                  <a:ext cx="1" cy="369"/>
                </a:xfrm>
                <a:prstGeom prst="rect">
                  <a:avLst/>
                </a:prstGeom>
                <a:solidFill>
                  <a:srgbClr val="FE98C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75" name="Rectangle 689"/>
                <p:cNvSpPr>
                  <a:spLocks noChangeArrowheads="1"/>
                </p:cNvSpPr>
                <p:nvPr/>
              </p:nvSpPr>
              <p:spPr bwMode="auto">
                <a:xfrm>
                  <a:off x="4498" y="1358"/>
                  <a:ext cx="192" cy="2"/>
                </a:xfrm>
                <a:prstGeom prst="rect">
                  <a:avLst/>
                </a:prstGeom>
                <a:solidFill>
                  <a:srgbClr val="FE98C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76" name="Rectangle 690"/>
                <p:cNvSpPr>
                  <a:spLocks noChangeArrowheads="1"/>
                </p:cNvSpPr>
                <p:nvPr/>
              </p:nvSpPr>
              <p:spPr bwMode="auto">
                <a:xfrm>
                  <a:off x="4498" y="1725"/>
                  <a:ext cx="192" cy="2"/>
                </a:xfrm>
                <a:prstGeom prst="rect">
                  <a:avLst/>
                </a:prstGeom>
                <a:solidFill>
                  <a:srgbClr val="FE98C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77" name="Rectangle 691"/>
                <p:cNvSpPr>
                  <a:spLocks noChangeArrowheads="1"/>
                </p:cNvSpPr>
                <p:nvPr/>
              </p:nvSpPr>
              <p:spPr bwMode="auto">
                <a:xfrm>
                  <a:off x="4498" y="1360"/>
                  <a:ext cx="192" cy="1"/>
                </a:xfrm>
                <a:prstGeom prst="rect">
                  <a:avLst/>
                </a:prstGeom>
                <a:solidFill>
                  <a:srgbClr val="FE98C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78" name="Rectangle 692"/>
                <p:cNvSpPr>
                  <a:spLocks noChangeArrowheads="1"/>
                </p:cNvSpPr>
                <p:nvPr/>
              </p:nvSpPr>
              <p:spPr bwMode="auto">
                <a:xfrm>
                  <a:off x="4498" y="1724"/>
                  <a:ext cx="192" cy="1"/>
                </a:xfrm>
                <a:prstGeom prst="rect">
                  <a:avLst/>
                </a:prstGeom>
                <a:solidFill>
                  <a:srgbClr val="FE98C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79" name="Rectangle 693"/>
                <p:cNvSpPr>
                  <a:spLocks noChangeArrowheads="1"/>
                </p:cNvSpPr>
                <p:nvPr/>
              </p:nvSpPr>
              <p:spPr bwMode="auto">
                <a:xfrm>
                  <a:off x="4498" y="1361"/>
                  <a:ext cx="2" cy="363"/>
                </a:xfrm>
                <a:prstGeom prst="rect">
                  <a:avLst/>
                </a:prstGeom>
                <a:solidFill>
                  <a:srgbClr val="FE98C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80" name="Rectangle 694"/>
                <p:cNvSpPr>
                  <a:spLocks noChangeArrowheads="1"/>
                </p:cNvSpPr>
                <p:nvPr/>
              </p:nvSpPr>
              <p:spPr bwMode="auto">
                <a:xfrm>
                  <a:off x="4688" y="1361"/>
                  <a:ext cx="2" cy="363"/>
                </a:xfrm>
                <a:prstGeom prst="rect">
                  <a:avLst/>
                </a:prstGeom>
                <a:solidFill>
                  <a:srgbClr val="FE98C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81" name="Rectangle 695"/>
                <p:cNvSpPr>
                  <a:spLocks noChangeArrowheads="1"/>
                </p:cNvSpPr>
                <p:nvPr/>
              </p:nvSpPr>
              <p:spPr bwMode="auto">
                <a:xfrm>
                  <a:off x="4500" y="1361"/>
                  <a:ext cx="188" cy="2"/>
                </a:xfrm>
                <a:prstGeom prst="rect">
                  <a:avLst/>
                </a:prstGeom>
                <a:solidFill>
                  <a:srgbClr val="FE98C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82" name="Rectangle 696"/>
                <p:cNvSpPr>
                  <a:spLocks noChangeArrowheads="1"/>
                </p:cNvSpPr>
                <p:nvPr/>
              </p:nvSpPr>
              <p:spPr bwMode="auto">
                <a:xfrm>
                  <a:off x="4500" y="1722"/>
                  <a:ext cx="188" cy="2"/>
                </a:xfrm>
                <a:prstGeom prst="rect">
                  <a:avLst/>
                </a:prstGeom>
                <a:solidFill>
                  <a:srgbClr val="FE98C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83" name="Rectangle 697"/>
                <p:cNvSpPr>
                  <a:spLocks noChangeArrowheads="1"/>
                </p:cNvSpPr>
                <p:nvPr/>
              </p:nvSpPr>
              <p:spPr bwMode="auto">
                <a:xfrm>
                  <a:off x="4500" y="1363"/>
                  <a:ext cx="188" cy="2"/>
                </a:xfrm>
                <a:prstGeom prst="rect">
                  <a:avLst/>
                </a:prstGeom>
                <a:solidFill>
                  <a:srgbClr val="FD98C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84" name="Rectangle 698"/>
                <p:cNvSpPr>
                  <a:spLocks noChangeArrowheads="1"/>
                </p:cNvSpPr>
                <p:nvPr/>
              </p:nvSpPr>
              <p:spPr bwMode="auto">
                <a:xfrm>
                  <a:off x="4500" y="1720"/>
                  <a:ext cx="188" cy="2"/>
                </a:xfrm>
                <a:prstGeom prst="rect">
                  <a:avLst/>
                </a:prstGeom>
                <a:solidFill>
                  <a:srgbClr val="FD98C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85" name="Rectangle 699"/>
                <p:cNvSpPr>
                  <a:spLocks noChangeArrowheads="1"/>
                </p:cNvSpPr>
                <p:nvPr/>
              </p:nvSpPr>
              <p:spPr bwMode="auto">
                <a:xfrm>
                  <a:off x="4500" y="1365"/>
                  <a:ext cx="1" cy="355"/>
                </a:xfrm>
                <a:prstGeom prst="rect">
                  <a:avLst/>
                </a:prstGeom>
                <a:solidFill>
                  <a:srgbClr val="FD98C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86" name="Rectangle 700"/>
                <p:cNvSpPr>
                  <a:spLocks noChangeArrowheads="1"/>
                </p:cNvSpPr>
                <p:nvPr/>
              </p:nvSpPr>
              <p:spPr bwMode="auto">
                <a:xfrm>
                  <a:off x="4686" y="1365"/>
                  <a:ext cx="2" cy="355"/>
                </a:xfrm>
                <a:prstGeom prst="rect">
                  <a:avLst/>
                </a:prstGeom>
                <a:solidFill>
                  <a:srgbClr val="FD98C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87" name="Rectangle 701"/>
                <p:cNvSpPr>
                  <a:spLocks noChangeArrowheads="1"/>
                </p:cNvSpPr>
                <p:nvPr/>
              </p:nvSpPr>
              <p:spPr bwMode="auto">
                <a:xfrm>
                  <a:off x="4501" y="1365"/>
                  <a:ext cx="185" cy="1"/>
                </a:xfrm>
                <a:prstGeom prst="rect">
                  <a:avLst/>
                </a:prstGeom>
                <a:solidFill>
                  <a:srgbClr val="FD97C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88" name="Rectangle 702"/>
                <p:cNvSpPr>
                  <a:spLocks noChangeArrowheads="1"/>
                </p:cNvSpPr>
                <p:nvPr/>
              </p:nvSpPr>
              <p:spPr bwMode="auto">
                <a:xfrm>
                  <a:off x="4501" y="1719"/>
                  <a:ext cx="185" cy="1"/>
                </a:xfrm>
                <a:prstGeom prst="rect">
                  <a:avLst/>
                </a:prstGeom>
                <a:solidFill>
                  <a:srgbClr val="FD97C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89" name="Rectangle 703"/>
                <p:cNvSpPr>
                  <a:spLocks noChangeArrowheads="1"/>
                </p:cNvSpPr>
                <p:nvPr/>
              </p:nvSpPr>
              <p:spPr bwMode="auto">
                <a:xfrm>
                  <a:off x="4501" y="1366"/>
                  <a:ext cx="185" cy="2"/>
                </a:xfrm>
                <a:prstGeom prst="rect">
                  <a:avLst/>
                </a:prstGeom>
                <a:solidFill>
                  <a:srgbClr val="FD97C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90" name="Rectangle 704"/>
                <p:cNvSpPr>
                  <a:spLocks noChangeArrowheads="1"/>
                </p:cNvSpPr>
                <p:nvPr/>
              </p:nvSpPr>
              <p:spPr bwMode="auto">
                <a:xfrm>
                  <a:off x="4501" y="1717"/>
                  <a:ext cx="185" cy="2"/>
                </a:xfrm>
                <a:prstGeom prst="rect">
                  <a:avLst/>
                </a:prstGeom>
                <a:solidFill>
                  <a:srgbClr val="FD97C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91" name="Rectangle 705"/>
                <p:cNvSpPr>
                  <a:spLocks noChangeArrowheads="1"/>
                </p:cNvSpPr>
                <p:nvPr/>
              </p:nvSpPr>
              <p:spPr bwMode="auto">
                <a:xfrm>
                  <a:off x="4501" y="1368"/>
                  <a:ext cx="2" cy="349"/>
                </a:xfrm>
                <a:prstGeom prst="rect">
                  <a:avLst/>
                </a:prstGeom>
                <a:solidFill>
                  <a:srgbClr val="FD97C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92" name="Rectangle 706"/>
                <p:cNvSpPr>
                  <a:spLocks noChangeArrowheads="1"/>
                </p:cNvSpPr>
                <p:nvPr/>
              </p:nvSpPr>
              <p:spPr bwMode="auto">
                <a:xfrm>
                  <a:off x="4685" y="1368"/>
                  <a:ext cx="1" cy="349"/>
                </a:xfrm>
                <a:prstGeom prst="rect">
                  <a:avLst/>
                </a:prstGeom>
                <a:solidFill>
                  <a:srgbClr val="FD97C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93" name="Rectangle 707"/>
                <p:cNvSpPr>
                  <a:spLocks noChangeArrowheads="1"/>
                </p:cNvSpPr>
                <p:nvPr/>
              </p:nvSpPr>
              <p:spPr bwMode="auto">
                <a:xfrm>
                  <a:off x="4503" y="1368"/>
                  <a:ext cx="182" cy="1"/>
                </a:xfrm>
                <a:prstGeom prst="rect">
                  <a:avLst/>
                </a:prstGeom>
                <a:solidFill>
                  <a:srgbClr val="FC97C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94" name="Rectangle 708"/>
                <p:cNvSpPr>
                  <a:spLocks noChangeArrowheads="1"/>
                </p:cNvSpPr>
                <p:nvPr/>
              </p:nvSpPr>
              <p:spPr bwMode="auto">
                <a:xfrm>
                  <a:off x="4503" y="1716"/>
                  <a:ext cx="182" cy="1"/>
                </a:xfrm>
                <a:prstGeom prst="rect">
                  <a:avLst/>
                </a:prstGeom>
                <a:solidFill>
                  <a:srgbClr val="FC97C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95" name="Rectangle 709"/>
                <p:cNvSpPr>
                  <a:spLocks noChangeArrowheads="1"/>
                </p:cNvSpPr>
                <p:nvPr/>
              </p:nvSpPr>
              <p:spPr bwMode="auto">
                <a:xfrm>
                  <a:off x="4503" y="1369"/>
                  <a:ext cx="182" cy="2"/>
                </a:xfrm>
                <a:prstGeom prst="rect">
                  <a:avLst/>
                </a:prstGeom>
                <a:solidFill>
                  <a:srgbClr val="FC97C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96" name="Rectangle 710"/>
                <p:cNvSpPr>
                  <a:spLocks noChangeArrowheads="1"/>
                </p:cNvSpPr>
                <p:nvPr/>
              </p:nvSpPr>
              <p:spPr bwMode="auto">
                <a:xfrm>
                  <a:off x="4503" y="1714"/>
                  <a:ext cx="182" cy="2"/>
                </a:xfrm>
                <a:prstGeom prst="rect">
                  <a:avLst/>
                </a:prstGeom>
                <a:solidFill>
                  <a:srgbClr val="FC97C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97" name="Rectangle 711"/>
                <p:cNvSpPr>
                  <a:spLocks noChangeArrowheads="1"/>
                </p:cNvSpPr>
                <p:nvPr/>
              </p:nvSpPr>
              <p:spPr bwMode="auto">
                <a:xfrm>
                  <a:off x="4503" y="1371"/>
                  <a:ext cx="2" cy="343"/>
                </a:xfrm>
                <a:prstGeom prst="rect">
                  <a:avLst/>
                </a:prstGeom>
                <a:solidFill>
                  <a:srgbClr val="FC97C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98" name="Rectangle 712"/>
                <p:cNvSpPr>
                  <a:spLocks noChangeArrowheads="1"/>
                </p:cNvSpPr>
                <p:nvPr/>
              </p:nvSpPr>
              <p:spPr bwMode="auto">
                <a:xfrm>
                  <a:off x="4683" y="1371"/>
                  <a:ext cx="2" cy="343"/>
                </a:xfrm>
                <a:prstGeom prst="rect">
                  <a:avLst/>
                </a:prstGeom>
                <a:solidFill>
                  <a:srgbClr val="FC97C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99" name="Rectangle 713"/>
                <p:cNvSpPr>
                  <a:spLocks noChangeArrowheads="1"/>
                </p:cNvSpPr>
                <p:nvPr/>
              </p:nvSpPr>
              <p:spPr bwMode="auto">
                <a:xfrm>
                  <a:off x="4505" y="1371"/>
                  <a:ext cx="178" cy="2"/>
                </a:xfrm>
                <a:prstGeom prst="rect">
                  <a:avLst/>
                </a:prstGeom>
                <a:solidFill>
                  <a:srgbClr val="FC96C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00" name="Rectangle 714"/>
                <p:cNvSpPr>
                  <a:spLocks noChangeArrowheads="1"/>
                </p:cNvSpPr>
                <p:nvPr/>
              </p:nvSpPr>
              <p:spPr bwMode="auto">
                <a:xfrm>
                  <a:off x="4505" y="1712"/>
                  <a:ext cx="178" cy="2"/>
                </a:xfrm>
                <a:prstGeom prst="rect">
                  <a:avLst/>
                </a:prstGeom>
                <a:solidFill>
                  <a:srgbClr val="FC96C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01" name="Rectangle 715"/>
                <p:cNvSpPr>
                  <a:spLocks noChangeArrowheads="1"/>
                </p:cNvSpPr>
                <p:nvPr/>
              </p:nvSpPr>
              <p:spPr bwMode="auto">
                <a:xfrm>
                  <a:off x="4505" y="1373"/>
                  <a:ext cx="178" cy="1"/>
                </a:xfrm>
                <a:prstGeom prst="rect">
                  <a:avLst/>
                </a:prstGeom>
                <a:solidFill>
                  <a:srgbClr val="FB96C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02" name="Rectangle 716"/>
                <p:cNvSpPr>
                  <a:spLocks noChangeArrowheads="1"/>
                </p:cNvSpPr>
                <p:nvPr/>
              </p:nvSpPr>
              <p:spPr bwMode="auto">
                <a:xfrm>
                  <a:off x="4505" y="1711"/>
                  <a:ext cx="178" cy="1"/>
                </a:xfrm>
                <a:prstGeom prst="rect">
                  <a:avLst/>
                </a:prstGeom>
                <a:solidFill>
                  <a:srgbClr val="FB96C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03" name="Rectangle 717"/>
                <p:cNvSpPr>
                  <a:spLocks noChangeArrowheads="1"/>
                </p:cNvSpPr>
                <p:nvPr/>
              </p:nvSpPr>
              <p:spPr bwMode="auto">
                <a:xfrm>
                  <a:off x="4505" y="1374"/>
                  <a:ext cx="1" cy="337"/>
                </a:xfrm>
                <a:prstGeom prst="rect">
                  <a:avLst/>
                </a:prstGeom>
                <a:solidFill>
                  <a:srgbClr val="FB96C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04" name="Rectangle 718"/>
                <p:cNvSpPr>
                  <a:spLocks noChangeArrowheads="1"/>
                </p:cNvSpPr>
                <p:nvPr/>
              </p:nvSpPr>
              <p:spPr bwMode="auto">
                <a:xfrm>
                  <a:off x="4682" y="1374"/>
                  <a:ext cx="1" cy="337"/>
                </a:xfrm>
                <a:prstGeom prst="rect">
                  <a:avLst/>
                </a:prstGeom>
                <a:solidFill>
                  <a:srgbClr val="FB96C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05" name="Rectangle 719"/>
                <p:cNvSpPr>
                  <a:spLocks noChangeArrowheads="1"/>
                </p:cNvSpPr>
                <p:nvPr/>
              </p:nvSpPr>
              <p:spPr bwMode="auto">
                <a:xfrm>
                  <a:off x="4506" y="1374"/>
                  <a:ext cx="176" cy="2"/>
                </a:xfrm>
                <a:prstGeom prst="rect">
                  <a:avLst/>
                </a:prstGeom>
                <a:solidFill>
                  <a:srgbClr val="FB96C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06" name="Rectangle 720"/>
                <p:cNvSpPr>
                  <a:spLocks noChangeArrowheads="1"/>
                </p:cNvSpPr>
                <p:nvPr/>
              </p:nvSpPr>
              <p:spPr bwMode="auto">
                <a:xfrm>
                  <a:off x="4506" y="1709"/>
                  <a:ext cx="176" cy="2"/>
                </a:xfrm>
                <a:prstGeom prst="rect">
                  <a:avLst/>
                </a:prstGeom>
                <a:solidFill>
                  <a:srgbClr val="FB96C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07" name="Rectangle 721"/>
                <p:cNvSpPr>
                  <a:spLocks noChangeArrowheads="1"/>
                </p:cNvSpPr>
                <p:nvPr/>
              </p:nvSpPr>
              <p:spPr bwMode="auto">
                <a:xfrm>
                  <a:off x="4506" y="1376"/>
                  <a:ext cx="176" cy="1"/>
                </a:xfrm>
                <a:prstGeom prst="rect">
                  <a:avLst/>
                </a:prstGeom>
                <a:solidFill>
                  <a:srgbClr val="FB95C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08" name="Rectangle 722"/>
                <p:cNvSpPr>
                  <a:spLocks noChangeArrowheads="1"/>
                </p:cNvSpPr>
                <p:nvPr/>
              </p:nvSpPr>
              <p:spPr bwMode="auto">
                <a:xfrm>
                  <a:off x="4506" y="1708"/>
                  <a:ext cx="176" cy="1"/>
                </a:xfrm>
                <a:prstGeom prst="rect">
                  <a:avLst/>
                </a:prstGeom>
                <a:solidFill>
                  <a:srgbClr val="FB95C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09" name="Rectangle 723"/>
                <p:cNvSpPr>
                  <a:spLocks noChangeArrowheads="1"/>
                </p:cNvSpPr>
                <p:nvPr/>
              </p:nvSpPr>
              <p:spPr bwMode="auto">
                <a:xfrm>
                  <a:off x="4506" y="1377"/>
                  <a:ext cx="2" cy="331"/>
                </a:xfrm>
                <a:prstGeom prst="rect">
                  <a:avLst/>
                </a:prstGeom>
                <a:solidFill>
                  <a:srgbClr val="FB95C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10" name="Rectangle 724"/>
                <p:cNvSpPr>
                  <a:spLocks noChangeArrowheads="1"/>
                </p:cNvSpPr>
                <p:nvPr/>
              </p:nvSpPr>
              <p:spPr bwMode="auto">
                <a:xfrm>
                  <a:off x="4680" y="1377"/>
                  <a:ext cx="2" cy="331"/>
                </a:xfrm>
                <a:prstGeom prst="rect">
                  <a:avLst/>
                </a:prstGeom>
                <a:solidFill>
                  <a:srgbClr val="FB95C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11" name="Rectangle 725"/>
                <p:cNvSpPr>
                  <a:spLocks noChangeArrowheads="1"/>
                </p:cNvSpPr>
                <p:nvPr/>
              </p:nvSpPr>
              <p:spPr bwMode="auto">
                <a:xfrm>
                  <a:off x="4508" y="1377"/>
                  <a:ext cx="172" cy="2"/>
                </a:xfrm>
                <a:prstGeom prst="rect">
                  <a:avLst/>
                </a:prstGeom>
                <a:solidFill>
                  <a:srgbClr val="FA95C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12" name="Rectangle 726"/>
                <p:cNvSpPr>
                  <a:spLocks noChangeArrowheads="1"/>
                </p:cNvSpPr>
                <p:nvPr/>
              </p:nvSpPr>
              <p:spPr bwMode="auto">
                <a:xfrm>
                  <a:off x="4508" y="1706"/>
                  <a:ext cx="172" cy="2"/>
                </a:xfrm>
                <a:prstGeom prst="rect">
                  <a:avLst/>
                </a:prstGeom>
                <a:solidFill>
                  <a:srgbClr val="FA95C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13" name="Rectangle 727"/>
                <p:cNvSpPr>
                  <a:spLocks noChangeArrowheads="1"/>
                </p:cNvSpPr>
                <p:nvPr/>
              </p:nvSpPr>
              <p:spPr bwMode="auto">
                <a:xfrm>
                  <a:off x="4508" y="1379"/>
                  <a:ext cx="172" cy="2"/>
                </a:xfrm>
                <a:prstGeom prst="rect">
                  <a:avLst/>
                </a:prstGeom>
                <a:solidFill>
                  <a:srgbClr val="FA95C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14" name="Rectangle 728"/>
                <p:cNvSpPr>
                  <a:spLocks noChangeArrowheads="1"/>
                </p:cNvSpPr>
                <p:nvPr/>
              </p:nvSpPr>
              <p:spPr bwMode="auto">
                <a:xfrm>
                  <a:off x="4508" y="1704"/>
                  <a:ext cx="172" cy="2"/>
                </a:xfrm>
                <a:prstGeom prst="rect">
                  <a:avLst/>
                </a:prstGeom>
                <a:solidFill>
                  <a:srgbClr val="FA95C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15" name="Rectangle 729"/>
                <p:cNvSpPr>
                  <a:spLocks noChangeArrowheads="1"/>
                </p:cNvSpPr>
                <p:nvPr/>
              </p:nvSpPr>
              <p:spPr bwMode="auto">
                <a:xfrm>
                  <a:off x="4508" y="1381"/>
                  <a:ext cx="1" cy="323"/>
                </a:xfrm>
                <a:prstGeom prst="rect">
                  <a:avLst/>
                </a:prstGeom>
                <a:solidFill>
                  <a:srgbClr val="FA95C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16" name="Rectangle 730"/>
                <p:cNvSpPr>
                  <a:spLocks noChangeArrowheads="1"/>
                </p:cNvSpPr>
                <p:nvPr/>
              </p:nvSpPr>
              <p:spPr bwMode="auto">
                <a:xfrm>
                  <a:off x="4678" y="1381"/>
                  <a:ext cx="2" cy="323"/>
                </a:xfrm>
                <a:prstGeom prst="rect">
                  <a:avLst/>
                </a:prstGeom>
                <a:solidFill>
                  <a:srgbClr val="FA95C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17" name="Rectangle 731"/>
                <p:cNvSpPr>
                  <a:spLocks noChangeArrowheads="1"/>
                </p:cNvSpPr>
                <p:nvPr/>
              </p:nvSpPr>
              <p:spPr bwMode="auto">
                <a:xfrm>
                  <a:off x="4509" y="1381"/>
                  <a:ext cx="169" cy="1"/>
                </a:xfrm>
                <a:prstGeom prst="rect">
                  <a:avLst/>
                </a:prstGeom>
                <a:solidFill>
                  <a:srgbClr val="F994C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18" name="Rectangle 732"/>
                <p:cNvSpPr>
                  <a:spLocks noChangeArrowheads="1"/>
                </p:cNvSpPr>
                <p:nvPr/>
              </p:nvSpPr>
              <p:spPr bwMode="auto">
                <a:xfrm>
                  <a:off x="4509" y="1703"/>
                  <a:ext cx="169" cy="1"/>
                </a:xfrm>
                <a:prstGeom prst="rect">
                  <a:avLst/>
                </a:prstGeom>
                <a:solidFill>
                  <a:srgbClr val="F994C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19" name="Rectangle 733"/>
                <p:cNvSpPr>
                  <a:spLocks noChangeArrowheads="1"/>
                </p:cNvSpPr>
                <p:nvPr/>
              </p:nvSpPr>
              <p:spPr bwMode="auto">
                <a:xfrm>
                  <a:off x="4509" y="1382"/>
                  <a:ext cx="169" cy="2"/>
                </a:xfrm>
                <a:prstGeom prst="rect">
                  <a:avLst/>
                </a:prstGeom>
                <a:solidFill>
                  <a:srgbClr val="F994C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20" name="Rectangle 734"/>
                <p:cNvSpPr>
                  <a:spLocks noChangeArrowheads="1"/>
                </p:cNvSpPr>
                <p:nvPr/>
              </p:nvSpPr>
              <p:spPr bwMode="auto">
                <a:xfrm>
                  <a:off x="4509" y="1701"/>
                  <a:ext cx="169" cy="2"/>
                </a:xfrm>
                <a:prstGeom prst="rect">
                  <a:avLst/>
                </a:prstGeom>
                <a:solidFill>
                  <a:srgbClr val="F994C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21" name="Rectangle 735"/>
                <p:cNvSpPr>
                  <a:spLocks noChangeArrowheads="1"/>
                </p:cNvSpPr>
                <p:nvPr/>
              </p:nvSpPr>
              <p:spPr bwMode="auto">
                <a:xfrm>
                  <a:off x="4509" y="1384"/>
                  <a:ext cx="2" cy="317"/>
                </a:xfrm>
                <a:prstGeom prst="rect">
                  <a:avLst/>
                </a:prstGeom>
                <a:solidFill>
                  <a:srgbClr val="F994C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22" name="Rectangle 736"/>
                <p:cNvSpPr>
                  <a:spLocks noChangeArrowheads="1"/>
                </p:cNvSpPr>
                <p:nvPr/>
              </p:nvSpPr>
              <p:spPr bwMode="auto">
                <a:xfrm>
                  <a:off x="4677" y="1384"/>
                  <a:ext cx="1" cy="317"/>
                </a:xfrm>
                <a:prstGeom prst="rect">
                  <a:avLst/>
                </a:prstGeom>
                <a:solidFill>
                  <a:srgbClr val="F994C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23" name="Rectangle 737"/>
                <p:cNvSpPr>
                  <a:spLocks noChangeArrowheads="1"/>
                </p:cNvSpPr>
                <p:nvPr/>
              </p:nvSpPr>
              <p:spPr bwMode="auto">
                <a:xfrm>
                  <a:off x="4511" y="1384"/>
                  <a:ext cx="166" cy="1"/>
                </a:xfrm>
                <a:prstGeom prst="rect">
                  <a:avLst/>
                </a:prstGeom>
                <a:solidFill>
                  <a:srgbClr val="F893C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24" name="Rectangle 738"/>
                <p:cNvSpPr>
                  <a:spLocks noChangeArrowheads="1"/>
                </p:cNvSpPr>
                <p:nvPr/>
              </p:nvSpPr>
              <p:spPr bwMode="auto">
                <a:xfrm>
                  <a:off x="4511" y="1700"/>
                  <a:ext cx="166" cy="1"/>
                </a:xfrm>
                <a:prstGeom prst="rect">
                  <a:avLst/>
                </a:prstGeom>
                <a:solidFill>
                  <a:srgbClr val="F893C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25" name="Rectangle 739"/>
                <p:cNvSpPr>
                  <a:spLocks noChangeArrowheads="1"/>
                </p:cNvSpPr>
                <p:nvPr/>
              </p:nvSpPr>
              <p:spPr bwMode="auto">
                <a:xfrm>
                  <a:off x="4511" y="1385"/>
                  <a:ext cx="166" cy="2"/>
                </a:xfrm>
                <a:prstGeom prst="rect">
                  <a:avLst/>
                </a:prstGeom>
                <a:solidFill>
                  <a:srgbClr val="F893C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26" name="Rectangle 740"/>
                <p:cNvSpPr>
                  <a:spLocks noChangeArrowheads="1"/>
                </p:cNvSpPr>
                <p:nvPr/>
              </p:nvSpPr>
              <p:spPr bwMode="auto">
                <a:xfrm>
                  <a:off x="4511" y="1698"/>
                  <a:ext cx="166" cy="2"/>
                </a:xfrm>
                <a:prstGeom prst="rect">
                  <a:avLst/>
                </a:prstGeom>
                <a:solidFill>
                  <a:srgbClr val="F893C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27" name="Rectangle 741"/>
                <p:cNvSpPr>
                  <a:spLocks noChangeArrowheads="1"/>
                </p:cNvSpPr>
                <p:nvPr/>
              </p:nvSpPr>
              <p:spPr bwMode="auto">
                <a:xfrm>
                  <a:off x="4511" y="1387"/>
                  <a:ext cx="2" cy="311"/>
                </a:xfrm>
                <a:prstGeom prst="rect">
                  <a:avLst/>
                </a:prstGeom>
                <a:solidFill>
                  <a:srgbClr val="F893C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28" name="Rectangle 742"/>
                <p:cNvSpPr>
                  <a:spLocks noChangeArrowheads="1"/>
                </p:cNvSpPr>
                <p:nvPr/>
              </p:nvSpPr>
              <p:spPr bwMode="auto">
                <a:xfrm>
                  <a:off x="4675" y="1387"/>
                  <a:ext cx="2" cy="311"/>
                </a:xfrm>
                <a:prstGeom prst="rect">
                  <a:avLst/>
                </a:prstGeom>
                <a:solidFill>
                  <a:srgbClr val="F893C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29" name="Rectangle 743"/>
                <p:cNvSpPr>
                  <a:spLocks noChangeArrowheads="1"/>
                </p:cNvSpPr>
                <p:nvPr/>
              </p:nvSpPr>
              <p:spPr bwMode="auto">
                <a:xfrm>
                  <a:off x="4513" y="1387"/>
                  <a:ext cx="162" cy="2"/>
                </a:xfrm>
                <a:prstGeom prst="rect">
                  <a:avLst/>
                </a:prstGeom>
                <a:solidFill>
                  <a:srgbClr val="F792C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30" name="Rectangle 744"/>
                <p:cNvSpPr>
                  <a:spLocks noChangeArrowheads="1"/>
                </p:cNvSpPr>
                <p:nvPr/>
              </p:nvSpPr>
              <p:spPr bwMode="auto">
                <a:xfrm>
                  <a:off x="4513" y="1696"/>
                  <a:ext cx="162" cy="2"/>
                </a:xfrm>
                <a:prstGeom prst="rect">
                  <a:avLst/>
                </a:prstGeom>
                <a:solidFill>
                  <a:srgbClr val="F792C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31" name="Rectangle 745"/>
                <p:cNvSpPr>
                  <a:spLocks noChangeArrowheads="1"/>
                </p:cNvSpPr>
                <p:nvPr/>
              </p:nvSpPr>
              <p:spPr bwMode="auto">
                <a:xfrm>
                  <a:off x="4513" y="1389"/>
                  <a:ext cx="162" cy="1"/>
                </a:xfrm>
                <a:prstGeom prst="rect">
                  <a:avLst/>
                </a:prstGeom>
                <a:solidFill>
                  <a:srgbClr val="F692C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32" name="Rectangle 746"/>
                <p:cNvSpPr>
                  <a:spLocks noChangeArrowheads="1"/>
                </p:cNvSpPr>
                <p:nvPr/>
              </p:nvSpPr>
              <p:spPr bwMode="auto">
                <a:xfrm>
                  <a:off x="4513" y="1695"/>
                  <a:ext cx="162" cy="1"/>
                </a:xfrm>
                <a:prstGeom prst="rect">
                  <a:avLst/>
                </a:prstGeom>
                <a:solidFill>
                  <a:srgbClr val="F692C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33" name="Rectangle 747"/>
                <p:cNvSpPr>
                  <a:spLocks noChangeArrowheads="1"/>
                </p:cNvSpPr>
                <p:nvPr/>
              </p:nvSpPr>
              <p:spPr bwMode="auto">
                <a:xfrm>
                  <a:off x="4513" y="1390"/>
                  <a:ext cx="1" cy="305"/>
                </a:xfrm>
                <a:prstGeom prst="rect">
                  <a:avLst/>
                </a:prstGeom>
                <a:solidFill>
                  <a:srgbClr val="F692C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34" name="Rectangle 748"/>
                <p:cNvSpPr>
                  <a:spLocks noChangeArrowheads="1"/>
                </p:cNvSpPr>
                <p:nvPr/>
              </p:nvSpPr>
              <p:spPr bwMode="auto">
                <a:xfrm>
                  <a:off x="4674" y="1390"/>
                  <a:ext cx="1" cy="305"/>
                </a:xfrm>
                <a:prstGeom prst="rect">
                  <a:avLst/>
                </a:prstGeom>
                <a:solidFill>
                  <a:srgbClr val="F692C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35" name="Rectangle 749"/>
                <p:cNvSpPr>
                  <a:spLocks noChangeArrowheads="1"/>
                </p:cNvSpPr>
                <p:nvPr/>
              </p:nvSpPr>
              <p:spPr bwMode="auto">
                <a:xfrm>
                  <a:off x="4514" y="1390"/>
                  <a:ext cx="160" cy="2"/>
                </a:xfrm>
                <a:prstGeom prst="rect">
                  <a:avLst/>
                </a:prstGeom>
                <a:solidFill>
                  <a:srgbClr val="F691C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36" name="Rectangle 750"/>
                <p:cNvSpPr>
                  <a:spLocks noChangeArrowheads="1"/>
                </p:cNvSpPr>
                <p:nvPr/>
              </p:nvSpPr>
              <p:spPr bwMode="auto">
                <a:xfrm>
                  <a:off x="4514" y="1693"/>
                  <a:ext cx="160" cy="2"/>
                </a:xfrm>
                <a:prstGeom prst="rect">
                  <a:avLst/>
                </a:prstGeom>
                <a:solidFill>
                  <a:srgbClr val="F691C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37" name="Rectangle 751"/>
                <p:cNvSpPr>
                  <a:spLocks noChangeArrowheads="1"/>
                </p:cNvSpPr>
                <p:nvPr/>
              </p:nvSpPr>
              <p:spPr bwMode="auto">
                <a:xfrm>
                  <a:off x="4514" y="1392"/>
                  <a:ext cx="160" cy="1"/>
                </a:xfrm>
                <a:prstGeom prst="rect">
                  <a:avLst/>
                </a:prstGeom>
                <a:solidFill>
                  <a:srgbClr val="F591C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38" name="Rectangle 752"/>
                <p:cNvSpPr>
                  <a:spLocks noChangeArrowheads="1"/>
                </p:cNvSpPr>
                <p:nvPr/>
              </p:nvSpPr>
              <p:spPr bwMode="auto">
                <a:xfrm>
                  <a:off x="4514" y="1691"/>
                  <a:ext cx="160" cy="2"/>
                </a:xfrm>
                <a:prstGeom prst="rect">
                  <a:avLst/>
                </a:prstGeom>
                <a:solidFill>
                  <a:srgbClr val="F591C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39" name="Rectangle 753"/>
                <p:cNvSpPr>
                  <a:spLocks noChangeArrowheads="1"/>
                </p:cNvSpPr>
                <p:nvPr/>
              </p:nvSpPr>
              <p:spPr bwMode="auto">
                <a:xfrm>
                  <a:off x="4514" y="1393"/>
                  <a:ext cx="2" cy="298"/>
                </a:xfrm>
                <a:prstGeom prst="rect">
                  <a:avLst/>
                </a:prstGeom>
                <a:solidFill>
                  <a:srgbClr val="F591C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40" name="Rectangle 754"/>
                <p:cNvSpPr>
                  <a:spLocks noChangeArrowheads="1"/>
                </p:cNvSpPr>
                <p:nvPr/>
              </p:nvSpPr>
              <p:spPr bwMode="auto">
                <a:xfrm>
                  <a:off x="4672" y="1393"/>
                  <a:ext cx="2" cy="298"/>
                </a:xfrm>
                <a:prstGeom prst="rect">
                  <a:avLst/>
                </a:prstGeom>
                <a:solidFill>
                  <a:srgbClr val="F591C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41" name="Rectangle 755"/>
                <p:cNvSpPr>
                  <a:spLocks noChangeArrowheads="1"/>
                </p:cNvSpPr>
                <p:nvPr/>
              </p:nvSpPr>
              <p:spPr bwMode="auto">
                <a:xfrm>
                  <a:off x="4516" y="1393"/>
                  <a:ext cx="156" cy="2"/>
                </a:xfrm>
                <a:prstGeom prst="rect">
                  <a:avLst/>
                </a:prstGeom>
                <a:solidFill>
                  <a:srgbClr val="F490C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42" name="Rectangle 756"/>
                <p:cNvSpPr>
                  <a:spLocks noChangeArrowheads="1"/>
                </p:cNvSpPr>
                <p:nvPr/>
              </p:nvSpPr>
              <p:spPr bwMode="auto">
                <a:xfrm>
                  <a:off x="4516" y="1690"/>
                  <a:ext cx="156" cy="1"/>
                </a:xfrm>
                <a:prstGeom prst="rect">
                  <a:avLst/>
                </a:prstGeom>
                <a:solidFill>
                  <a:srgbClr val="F490C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43" name="Rectangle 757"/>
                <p:cNvSpPr>
                  <a:spLocks noChangeArrowheads="1"/>
                </p:cNvSpPr>
                <p:nvPr/>
              </p:nvSpPr>
              <p:spPr bwMode="auto">
                <a:xfrm>
                  <a:off x="4516" y="1395"/>
                  <a:ext cx="156" cy="2"/>
                </a:xfrm>
                <a:prstGeom prst="rect">
                  <a:avLst/>
                </a:prstGeom>
                <a:solidFill>
                  <a:srgbClr val="F390C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44" name="Rectangle 758"/>
                <p:cNvSpPr>
                  <a:spLocks noChangeArrowheads="1"/>
                </p:cNvSpPr>
                <p:nvPr/>
              </p:nvSpPr>
              <p:spPr bwMode="auto">
                <a:xfrm>
                  <a:off x="4516" y="1688"/>
                  <a:ext cx="156" cy="2"/>
                </a:xfrm>
                <a:prstGeom prst="rect">
                  <a:avLst/>
                </a:prstGeom>
                <a:solidFill>
                  <a:srgbClr val="F390C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45" name="Rectangle 759"/>
                <p:cNvSpPr>
                  <a:spLocks noChangeArrowheads="1"/>
                </p:cNvSpPr>
                <p:nvPr/>
              </p:nvSpPr>
              <p:spPr bwMode="auto">
                <a:xfrm>
                  <a:off x="4516" y="1397"/>
                  <a:ext cx="2" cy="291"/>
                </a:xfrm>
                <a:prstGeom prst="rect">
                  <a:avLst/>
                </a:prstGeom>
                <a:solidFill>
                  <a:srgbClr val="F390C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46" name="Rectangle 760"/>
                <p:cNvSpPr>
                  <a:spLocks noChangeArrowheads="1"/>
                </p:cNvSpPr>
                <p:nvPr/>
              </p:nvSpPr>
              <p:spPr bwMode="auto">
                <a:xfrm>
                  <a:off x="4670" y="1397"/>
                  <a:ext cx="2" cy="291"/>
                </a:xfrm>
                <a:prstGeom prst="rect">
                  <a:avLst/>
                </a:prstGeom>
                <a:solidFill>
                  <a:srgbClr val="F390C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47" name="Rectangle 761"/>
                <p:cNvSpPr>
                  <a:spLocks noChangeArrowheads="1"/>
                </p:cNvSpPr>
                <p:nvPr/>
              </p:nvSpPr>
              <p:spPr bwMode="auto">
                <a:xfrm>
                  <a:off x="4518" y="1397"/>
                  <a:ext cx="152" cy="1"/>
                </a:xfrm>
                <a:prstGeom prst="rect">
                  <a:avLst/>
                </a:prstGeom>
                <a:solidFill>
                  <a:srgbClr val="F38FB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48" name="Rectangle 762"/>
                <p:cNvSpPr>
                  <a:spLocks noChangeArrowheads="1"/>
                </p:cNvSpPr>
                <p:nvPr/>
              </p:nvSpPr>
              <p:spPr bwMode="auto">
                <a:xfrm>
                  <a:off x="4518" y="1687"/>
                  <a:ext cx="152" cy="1"/>
                </a:xfrm>
                <a:prstGeom prst="rect">
                  <a:avLst/>
                </a:prstGeom>
                <a:solidFill>
                  <a:srgbClr val="F38FB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49" name="Rectangle 763"/>
                <p:cNvSpPr>
                  <a:spLocks noChangeArrowheads="1"/>
                </p:cNvSpPr>
                <p:nvPr/>
              </p:nvSpPr>
              <p:spPr bwMode="auto">
                <a:xfrm>
                  <a:off x="4518" y="1398"/>
                  <a:ext cx="152" cy="2"/>
                </a:xfrm>
                <a:prstGeom prst="rect">
                  <a:avLst/>
                </a:prstGeom>
                <a:solidFill>
                  <a:srgbClr val="F28EB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50" name="Rectangle 764"/>
                <p:cNvSpPr>
                  <a:spLocks noChangeArrowheads="1"/>
                </p:cNvSpPr>
                <p:nvPr/>
              </p:nvSpPr>
              <p:spPr bwMode="auto">
                <a:xfrm>
                  <a:off x="4518" y="1685"/>
                  <a:ext cx="152" cy="2"/>
                </a:xfrm>
                <a:prstGeom prst="rect">
                  <a:avLst/>
                </a:prstGeom>
                <a:solidFill>
                  <a:srgbClr val="F28EB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51" name="Rectangle 765"/>
                <p:cNvSpPr>
                  <a:spLocks noChangeArrowheads="1"/>
                </p:cNvSpPr>
                <p:nvPr/>
              </p:nvSpPr>
              <p:spPr bwMode="auto">
                <a:xfrm>
                  <a:off x="4518" y="1400"/>
                  <a:ext cx="2" cy="285"/>
                </a:xfrm>
                <a:prstGeom prst="rect">
                  <a:avLst/>
                </a:prstGeom>
                <a:solidFill>
                  <a:srgbClr val="F28EB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52" name="Rectangle 766"/>
                <p:cNvSpPr>
                  <a:spLocks noChangeArrowheads="1"/>
                </p:cNvSpPr>
                <p:nvPr/>
              </p:nvSpPr>
              <p:spPr bwMode="auto">
                <a:xfrm>
                  <a:off x="4668" y="1400"/>
                  <a:ext cx="2" cy="285"/>
                </a:xfrm>
                <a:prstGeom prst="rect">
                  <a:avLst/>
                </a:prstGeom>
                <a:solidFill>
                  <a:srgbClr val="F28EB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53" name="Rectangle 767"/>
                <p:cNvSpPr>
                  <a:spLocks noChangeArrowheads="1"/>
                </p:cNvSpPr>
                <p:nvPr/>
              </p:nvSpPr>
              <p:spPr bwMode="auto">
                <a:xfrm>
                  <a:off x="4520" y="1400"/>
                  <a:ext cx="148" cy="2"/>
                </a:xfrm>
                <a:prstGeom prst="rect">
                  <a:avLst/>
                </a:prstGeom>
                <a:solidFill>
                  <a:srgbClr val="F18EB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54" name="Rectangle 768"/>
                <p:cNvSpPr>
                  <a:spLocks noChangeArrowheads="1"/>
                </p:cNvSpPr>
                <p:nvPr/>
              </p:nvSpPr>
              <p:spPr bwMode="auto">
                <a:xfrm>
                  <a:off x="4520" y="1683"/>
                  <a:ext cx="148" cy="2"/>
                </a:xfrm>
                <a:prstGeom prst="rect">
                  <a:avLst/>
                </a:prstGeom>
                <a:solidFill>
                  <a:srgbClr val="F18EB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55" name="Rectangle 769"/>
                <p:cNvSpPr>
                  <a:spLocks noChangeArrowheads="1"/>
                </p:cNvSpPr>
                <p:nvPr/>
              </p:nvSpPr>
              <p:spPr bwMode="auto">
                <a:xfrm>
                  <a:off x="4520" y="1402"/>
                  <a:ext cx="148" cy="1"/>
                </a:xfrm>
                <a:prstGeom prst="rect">
                  <a:avLst/>
                </a:prstGeom>
                <a:solidFill>
                  <a:srgbClr val="F08DB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56" name="Rectangle 770"/>
                <p:cNvSpPr>
                  <a:spLocks noChangeArrowheads="1"/>
                </p:cNvSpPr>
                <p:nvPr/>
              </p:nvSpPr>
              <p:spPr bwMode="auto">
                <a:xfrm>
                  <a:off x="4520" y="1682"/>
                  <a:ext cx="148" cy="1"/>
                </a:xfrm>
                <a:prstGeom prst="rect">
                  <a:avLst/>
                </a:prstGeom>
                <a:solidFill>
                  <a:srgbClr val="F08DB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57" name="Rectangle 771"/>
                <p:cNvSpPr>
                  <a:spLocks noChangeArrowheads="1"/>
                </p:cNvSpPr>
                <p:nvPr/>
              </p:nvSpPr>
              <p:spPr bwMode="auto">
                <a:xfrm>
                  <a:off x="4520" y="1403"/>
                  <a:ext cx="2" cy="279"/>
                </a:xfrm>
                <a:prstGeom prst="rect">
                  <a:avLst/>
                </a:prstGeom>
                <a:solidFill>
                  <a:srgbClr val="F08DB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58" name="Rectangle 772"/>
                <p:cNvSpPr>
                  <a:spLocks noChangeArrowheads="1"/>
                </p:cNvSpPr>
                <p:nvPr/>
              </p:nvSpPr>
              <p:spPr bwMode="auto">
                <a:xfrm>
                  <a:off x="4666" y="1403"/>
                  <a:ext cx="2" cy="279"/>
                </a:xfrm>
                <a:prstGeom prst="rect">
                  <a:avLst/>
                </a:prstGeom>
                <a:solidFill>
                  <a:srgbClr val="F08DB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59" name="Rectangle 773"/>
                <p:cNvSpPr>
                  <a:spLocks noChangeArrowheads="1"/>
                </p:cNvSpPr>
                <p:nvPr/>
              </p:nvSpPr>
              <p:spPr bwMode="auto">
                <a:xfrm>
                  <a:off x="4522" y="1403"/>
                  <a:ext cx="144" cy="2"/>
                </a:xfrm>
                <a:prstGeom prst="rect">
                  <a:avLst/>
                </a:prstGeom>
                <a:solidFill>
                  <a:srgbClr val="EF8CB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60" name="Rectangle 774"/>
                <p:cNvSpPr>
                  <a:spLocks noChangeArrowheads="1"/>
                </p:cNvSpPr>
                <p:nvPr/>
              </p:nvSpPr>
              <p:spPr bwMode="auto">
                <a:xfrm>
                  <a:off x="4522" y="1680"/>
                  <a:ext cx="144" cy="2"/>
                </a:xfrm>
                <a:prstGeom prst="rect">
                  <a:avLst/>
                </a:prstGeom>
                <a:solidFill>
                  <a:srgbClr val="EF8CB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61" name="Rectangle 775"/>
                <p:cNvSpPr>
                  <a:spLocks noChangeArrowheads="1"/>
                </p:cNvSpPr>
                <p:nvPr/>
              </p:nvSpPr>
              <p:spPr bwMode="auto">
                <a:xfrm>
                  <a:off x="4522" y="1405"/>
                  <a:ext cx="144" cy="1"/>
                </a:xfrm>
                <a:prstGeom prst="rect">
                  <a:avLst/>
                </a:prstGeom>
                <a:solidFill>
                  <a:srgbClr val="EE8BB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62" name="Rectangle 776"/>
                <p:cNvSpPr>
                  <a:spLocks noChangeArrowheads="1"/>
                </p:cNvSpPr>
                <p:nvPr/>
              </p:nvSpPr>
              <p:spPr bwMode="auto">
                <a:xfrm>
                  <a:off x="4522" y="1679"/>
                  <a:ext cx="144" cy="1"/>
                </a:xfrm>
                <a:prstGeom prst="rect">
                  <a:avLst/>
                </a:prstGeom>
                <a:solidFill>
                  <a:srgbClr val="EE8BB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63" name="Rectangle 777"/>
                <p:cNvSpPr>
                  <a:spLocks noChangeArrowheads="1"/>
                </p:cNvSpPr>
                <p:nvPr/>
              </p:nvSpPr>
              <p:spPr bwMode="auto">
                <a:xfrm>
                  <a:off x="4522" y="1406"/>
                  <a:ext cx="1" cy="273"/>
                </a:xfrm>
                <a:prstGeom prst="rect">
                  <a:avLst/>
                </a:prstGeom>
                <a:solidFill>
                  <a:srgbClr val="EE8BB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64" name="Rectangle 778"/>
                <p:cNvSpPr>
                  <a:spLocks noChangeArrowheads="1"/>
                </p:cNvSpPr>
                <p:nvPr/>
              </p:nvSpPr>
              <p:spPr bwMode="auto">
                <a:xfrm>
                  <a:off x="4665" y="1406"/>
                  <a:ext cx="1" cy="273"/>
                </a:xfrm>
                <a:prstGeom prst="rect">
                  <a:avLst/>
                </a:prstGeom>
                <a:solidFill>
                  <a:srgbClr val="EE8BB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65" name="Rectangle 779"/>
                <p:cNvSpPr>
                  <a:spLocks noChangeArrowheads="1"/>
                </p:cNvSpPr>
                <p:nvPr/>
              </p:nvSpPr>
              <p:spPr bwMode="auto">
                <a:xfrm>
                  <a:off x="4523" y="1406"/>
                  <a:ext cx="142" cy="2"/>
                </a:xfrm>
                <a:prstGeom prst="rect">
                  <a:avLst/>
                </a:prstGeom>
                <a:solidFill>
                  <a:srgbClr val="ED8BB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66" name="Rectangle 780"/>
                <p:cNvSpPr>
                  <a:spLocks noChangeArrowheads="1"/>
                </p:cNvSpPr>
                <p:nvPr/>
              </p:nvSpPr>
              <p:spPr bwMode="auto">
                <a:xfrm>
                  <a:off x="4523" y="1677"/>
                  <a:ext cx="142" cy="2"/>
                </a:xfrm>
                <a:prstGeom prst="rect">
                  <a:avLst/>
                </a:prstGeom>
                <a:solidFill>
                  <a:srgbClr val="ED8BB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67" name="Rectangle 781"/>
                <p:cNvSpPr>
                  <a:spLocks noChangeArrowheads="1"/>
                </p:cNvSpPr>
                <p:nvPr/>
              </p:nvSpPr>
              <p:spPr bwMode="auto">
                <a:xfrm>
                  <a:off x="4523" y="1408"/>
                  <a:ext cx="142" cy="2"/>
                </a:xfrm>
                <a:prstGeom prst="rect">
                  <a:avLst/>
                </a:prstGeom>
                <a:solidFill>
                  <a:srgbClr val="ED8AB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68" name="Rectangle 782"/>
                <p:cNvSpPr>
                  <a:spLocks noChangeArrowheads="1"/>
                </p:cNvSpPr>
                <p:nvPr/>
              </p:nvSpPr>
              <p:spPr bwMode="auto">
                <a:xfrm>
                  <a:off x="4523" y="1675"/>
                  <a:ext cx="142" cy="2"/>
                </a:xfrm>
                <a:prstGeom prst="rect">
                  <a:avLst/>
                </a:prstGeom>
                <a:solidFill>
                  <a:srgbClr val="ED8AB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69" name="Rectangle 783"/>
                <p:cNvSpPr>
                  <a:spLocks noChangeArrowheads="1"/>
                </p:cNvSpPr>
                <p:nvPr/>
              </p:nvSpPr>
              <p:spPr bwMode="auto">
                <a:xfrm>
                  <a:off x="4523" y="1410"/>
                  <a:ext cx="2" cy="265"/>
                </a:xfrm>
                <a:prstGeom prst="rect">
                  <a:avLst/>
                </a:prstGeom>
                <a:solidFill>
                  <a:srgbClr val="ED8AB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70" name="Rectangle 784"/>
                <p:cNvSpPr>
                  <a:spLocks noChangeArrowheads="1"/>
                </p:cNvSpPr>
                <p:nvPr/>
              </p:nvSpPr>
              <p:spPr bwMode="auto">
                <a:xfrm>
                  <a:off x="4663" y="1410"/>
                  <a:ext cx="2" cy="265"/>
                </a:xfrm>
                <a:prstGeom prst="rect">
                  <a:avLst/>
                </a:prstGeom>
                <a:solidFill>
                  <a:srgbClr val="ED8AB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71" name="Rectangle 785"/>
                <p:cNvSpPr>
                  <a:spLocks noChangeArrowheads="1"/>
                </p:cNvSpPr>
                <p:nvPr/>
              </p:nvSpPr>
              <p:spPr bwMode="auto">
                <a:xfrm>
                  <a:off x="4525" y="1410"/>
                  <a:ext cx="138" cy="1"/>
                </a:xfrm>
                <a:prstGeom prst="rect">
                  <a:avLst/>
                </a:prstGeom>
                <a:solidFill>
                  <a:srgbClr val="EC89B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72" name="Rectangle 786"/>
                <p:cNvSpPr>
                  <a:spLocks noChangeArrowheads="1"/>
                </p:cNvSpPr>
                <p:nvPr/>
              </p:nvSpPr>
              <p:spPr bwMode="auto">
                <a:xfrm>
                  <a:off x="4525" y="1674"/>
                  <a:ext cx="138" cy="1"/>
                </a:xfrm>
                <a:prstGeom prst="rect">
                  <a:avLst/>
                </a:prstGeom>
                <a:solidFill>
                  <a:srgbClr val="EC89B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73" name="Rectangle 787"/>
                <p:cNvSpPr>
                  <a:spLocks noChangeArrowheads="1"/>
                </p:cNvSpPr>
                <p:nvPr/>
              </p:nvSpPr>
              <p:spPr bwMode="auto">
                <a:xfrm>
                  <a:off x="4525" y="1411"/>
                  <a:ext cx="138" cy="2"/>
                </a:xfrm>
                <a:prstGeom prst="rect">
                  <a:avLst/>
                </a:prstGeom>
                <a:solidFill>
                  <a:srgbClr val="EA88B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74" name="Rectangle 788"/>
                <p:cNvSpPr>
                  <a:spLocks noChangeArrowheads="1"/>
                </p:cNvSpPr>
                <p:nvPr/>
              </p:nvSpPr>
              <p:spPr bwMode="auto">
                <a:xfrm>
                  <a:off x="4525" y="1672"/>
                  <a:ext cx="138" cy="2"/>
                </a:xfrm>
                <a:prstGeom prst="rect">
                  <a:avLst/>
                </a:prstGeom>
                <a:solidFill>
                  <a:srgbClr val="EA88B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75" name="Rectangle 789"/>
                <p:cNvSpPr>
                  <a:spLocks noChangeArrowheads="1"/>
                </p:cNvSpPr>
                <p:nvPr/>
              </p:nvSpPr>
              <p:spPr bwMode="auto">
                <a:xfrm>
                  <a:off x="4525" y="1413"/>
                  <a:ext cx="1" cy="259"/>
                </a:xfrm>
                <a:prstGeom prst="rect">
                  <a:avLst/>
                </a:prstGeom>
                <a:solidFill>
                  <a:srgbClr val="EA88B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76" name="Rectangle 790"/>
                <p:cNvSpPr>
                  <a:spLocks noChangeArrowheads="1"/>
                </p:cNvSpPr>
                <p:nvPr/>
              </p:nvSpPr>
              <p:spPr bwMode="auto">
                <a:xfrm>
                  <a:off x="4662" y="1413"/>
                  <a:ext cx="1" cy="259"/>
                </a:xfrm>
                <a:prstGeom prst="rect">
                  <a:avLst/>
                </a:prstGeom>
                <a:solidFill>
                  <a:srgbClr val="EA88B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77" name="Rectangle 791"/>
                <p:cNvSpPr>
                  <a:spLocks noChangeArrowheads="1"/>
                </p:cNvSpPr>
                <p:nvPr/>
              </p:nvSpPr>
              <p:spPr bwMode="auto">
                <a:xfrm>
                  <a:off x="4526" y="1413"/>
                  <a:ext cx="136" cy="1"/>
                </a:xfrm>
                <a:prstGeom prst="rect">
                  <a:avLst/>
                </a:prstGeom>
                <a:solidFill>
                  <a:srgbClr val="E987B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78" name="Rectangle 792"/>
                <p:cNvSpPr>
                  <a:spLocks noChangeArrowheads="1"/>
                </p:cNvSpPr>
                <p:nvPr/>
              </p:nvSpPr>
              <p:spPr bwMode="auto">
                <a:xfrm>
                  <a:off x="4526" y="1671"/>
                  <a:ext cx="136" cy="1"/>
                </a:xfrm>
                <a:prstGeom prst="rect">
                  <a:avLst/>
                </a:prstGeom>
                <a:solidFill>
                  <a:srgbClr val="E987B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79" name="Rectangle 793"/>
                <p:cNvSpPr>
                  <a:spLocks noChangeArrowheads="1"/>
                </p:cNvSpPr>
                <p:nvPr/>
              </p:nvSpPr>
              <p:spPr bwMode="auto">
                <a:xfrm>
                  <a:off x="4526" y="1414"/>
                  <a:ext cx="136" cy="2"/>
                </a:xfrm>
                <a:prstGeom prst="rect">
                  <a:avLst/>
                </a:prstGeom>
                <a:solidFill>
                  <a:srgbClr val="E886B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80" name="Rectangle 794"/>
                <p:cNvSpPr>
                  <a:spLocks noChangeArrowheads="1"/>
                </p:cNvSpPr>
                <p:nvPr/>
              </p:nvSpPr>
              <p:spPr bwMode="auto">
                <a:xfrm>
                  <a:off x="4526" y="1669"/>
                  <a:ext cx="136" cy="2"/>
                </a:xfrm>
                <a:prstGeom prst="rect">
                  <a:avLst/>
                </a:prstGeom>
                <a:solidFill>
                  <a:srgbClr val="E886B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81" name="Rectangle 795"/>
                <p:cNvSpPr>
                  <a:spLocks noChangeArrowheads="1"/>
                </p:cNvSpPr>
                <p:nvPr/>
              </p:nvSpPr>
              <p:spPr bwMode="auto">
                <a:xfrm>
                  <a:off x="4526" y="1416"/>
                  <a:ext cx="2" cy="253"/>
                </a:xfrm>
                <a:prstGeom prst="rect">
                  <a:avLst/>
                </a:prstGeom>
                <a:solidFill>
                  <a:srgbClr val="E886B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82" name="Rectangle 796"/>
                <p:cNvSpPr>
                  <a:spLocks noChangeArrowheads="1"/>
                </p:cNvSpPr>
                <p:nvPr/>
              </p:nvSpPr>
              <p:spPr bwMode="auto">
                <a:xfrm>
                  <a:off x="4660" y="1416"/>
                  <a:ext cx="2" cy="253"/>
                </a:xfrm>
                <a:prstGeom prst="rect">
                  <a:avLst/>
                </a:prstGeom>
                <a:solidFill>
                  <a:srgbClr val="E886B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83" name="Rectangle 797"/>
                <p:cNvSpPr>
                  <a:spLocks noChangeArrowheads="1"/>
                </p:cNvSpPr>
                <p:nvPr/>
              </p:nvSpPr>
              <p:spPr bwMode="auto">
                <a:xfrm>
                  <a:off x="4528" y="1416"/>
                  <a:ext cx="132" cy="2"/>
                </a:xfrm>
                <a:prstGeom prst="rect">
                  <a:avLst/>
                </a:prstGeom>
                <a:solidFill>
                  <a:srgbClr val="E785B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84" name="Rectangle 798"/>
                <p:cNvSpPr>
                  <a:spLocks noChangeArrowheads="1"/>
                </p:cNvSpPr>
                <p:nvPr/>
              </p:nvSpPr>
              <p:spPr bwMode="auto">
                <a:xfrm>
                  <a:off x="4528" y="1667"/>
                  <a:ext cx="132" cy="2"/>
                </a:xfrm>
                <a:prstGeom prst="rect">
                  <a:avLst/>
                </a:prstGeom>
                <a:solidFill>
                  <a:srgbClr val="E785B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85" name="Rectangle 799"/>
                <p:cNvSpPr>
                  <a:spLocks noChangeArrowheads="1"/>
                </p:cNvSpPr>
                <p:nvPr/>
              </p:nvSpPr>
              <p:spPr bwMode="auto">
                <a:xfrm>
                  <a:off x="4528" y="1418"/>
                  <a:ext cx="132" cy="1"/>
                </a:xfrm>
                <a:prstGeom prst="rect">
                  <a:avLst/>
                </a:prstGeom>
                <a:solidFill>
                  <a:srgbClr val="E684B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86" name="Rectangle 800"/>
                <p:cNvSpPr>
                  <a:spLocks noChangeArrowheads="1"/>
                </p:cNvSpPr>
                <p:nvPr/>
              </p:nvSpPr>
              <p:spPr bwMode="auto">
                <a:xfrm>
                  <a:off x="4528" y="1666"/>
                  <a:ext cx="132" cy="1"/>
                </a:xfrm>
                <a:prstGeom prst="rect">
                  <a:avLst/>
                </a:prstGeom>
                <a:solidFill>
                  <a:srgbClr val="E684B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87" name="Rectangle 801"/>
                <p:cNvSpPr>
                  <a:spLocks noChangeArrowheads="1"/>
                </p:cNvSpPr>
                <p:nvPr/>
              </p:nvSpPr>
              <p:spPr bwMode="auto">
                <a:xfrm>
                  <a:off x="4528" y="1419"/>
                  <a:ext cx="2" cy="247"/>
                </a:xfrm>
                <a:prstGeom prst="rect">
                  <a:avLst/>
                </a:prstGeom>
                <a:solidFill>
                  <a:srgbClr val="E684B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88" name="Rectangle 802"/>
                <p:cNvSpPr>
                  <a:spLocks noChangeArrowheads="1"/>
                </p:cNvSpPr>
                <p:nvPr/>
              </p:nvSpPr>
              <p:spPr bwMode="auto">
                <a:xfrm>
                  <a:off x="4658" y="1419"/>
                  <a:ext cx="2" cy="247"/>
                </a:xfrm>
                <a:prstGeom prst="rect">
                  <a:avLst/>
                </a:prstGeom>
                <a:solidFill>
                  <a:srgbClr val="E684B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89" name="Rectangle 803"/>
                <p:cNvSpPr>
                  <a:spLocks noChangeArrowheads="1"/>
                </p:cNvSpPr>
                <p:nvPr/>
              </p:nvSpPr>
              <p:spPr bwMode="auto">
                <a:xfrm>
                  <a:off x="4530" y="1419"/>
                  <a:ext cx="128" cy="2"/>
                </a:xfrm>
                <a:prstGeom prst="rect">
                  <a:avLst/>
                </a:prstGeom>
                <a:solidFill>
                  <a:srgbClr val="E583A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90" name="Rectangle 804"/>
                <p:cNvSpPr>
                  <a:spLocks noChangeArrowheads="1"/>
                </p:cNvSpPr>
                <p:nvPr/>
              </p:nvSpPr>
              <p:spPr bwMode="auto">
                <a:xfrm>
                  <a:off x="4530" y="1664"/>
                  <a:ext cx="128" cy="2"/>
                </a:xfrm>
                <a:prstGeom prst="rect">
                  <a:avLst/>
                </a:prstGeom>
                <a:solidFill>
                  <a:srgbClr val="E583A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91" name="Rectangle 805"/>
                <p:cNvSpPr>
                  <a:spLocks noChangeArrowheads="1"/>
                </p:cNvSpPr>
                <p:nvPr/>
              </p:nvSpPr>
              <p:spPr bwMode="auto">
                <a:xfrm>
                  <a:off x="4530" y="1421"/>
                  <a:ext cx="128" cy="1"/>
                </a:xfrm>
                <a:prstGeom prst="rect">
                  <a:avLst/>
                </a:prstGeom>
                <a:solidFill>
                  <a:srgbClr val="E382A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92" name="Rectangle 806"/>
                <p:cNvSpPr>
                  <a:spLocks noChangeArrowheads="1"/>
                </p:cNvSpPr>
                <p:nvPr/>
              </p:nvSpPr>
              <p:spPr bwMode="auto">
                <a:xfrm>
                  <a:off x="4530" y="1662"/>
                  <a:ext cx="128" cy="2"/>
                </a:xfrm>
                <a:prstGeom prst="rect">
                  <a:avLst/>
                </a:prstGeom>
                <a:solidFill>
                  <a:srgbClr val="E382A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93" name="Rectangle 807"/>
                <p:cNvSpPr>
                  <a:spLocks noChangeArrowheads="1"/>
                </p:cNvSpPr>
                <p:nvPr/>
              </p:nvSpPr>
              <p:spPr bwMode="auto">
                <a:xfrm>
                  <a:off x="4530" y="1422"/>
                  <a:ext cx="1" cy="240"/>
                </a:xfrm>
                <a:prstGeom prst="rect">
                  <a:avLst/>
                </a:prstGeom>
                <a:solidFill>
                  <a:srgbClr val="E382A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94" name="Rectangle 808"/>
                <p:cNvSpPr>
                  <a:spLocks noChangeArrowheads="1"/>
                </p:cNvSpPr>
                <p:nvPr/>
              </p:nvSpPr>
              <p:spPr bwMode="auto">
                <a:xfrm>
                  <a:off x="4657" y="1422"/>
                  <a:ext cx="1" cy="240"/>
                </a:xfrm>
                <a:prstGeom prst="rect">
                  <a:avLst/>
                </a:prstGeom>
                <a:solidFill>
                  <a:srgbClr val="E382A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95" name="Rectangle 809"/>
                <p:cNvSpPr>
                  <a:spLocks noChangeArrowheads="1"/>
                </p:cNvSpPr>
                <p:nvPr/>
              </p:nvSpPr>
              <p:spPr bwMode="auto">
                <a:xfrm>
                  <a:off x="4531" y="1422"/>
                  <a:ext cx="126" cy="2"/>
                </a:xfrm>
                <a:prstGeom prst="rect">
                  <a:avLst/>
                </a:prstGeom>
                <a:solidFill>
                  <a:srgbClr val="E281A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96" name="Rectangle 810"/>
                <p:cNvSpPr>
                  <a:spLocks noChangeArrowheads="1"/>
                </p:cNvSpPr>
                <p:nvPr/>
              </p:nvSpPr>
              <p:spPr bwMode="auto">
                <a:xfrm>
                  <a:off x="4531" y="1661"/>
                  <a:ext cx="126" cy="1"/>
                </a:xfrm>
                <a:prstGeom prst="rect">
                  <a:avLst/>
                </a:prstGeom>
                <a:solidFill>
                  <a:srgbClr val="E281A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97" name="Rectangle 811"/>
                <p:cNvSpPr>
                  <a:spLocks noChangeArrowheads="1"/>
                </p:cNvSpPr>
                <p:nvPr/>
              </p:nvSpPr>
              <p:spPr bwMode="auto">
                <a:xfrm>
                  <a:off x="4531" y="1424"/>
                  <a:ext cx="126" cy="2"/>
                </a:xfrm>
                <a:prstGeom prst="rect">
                  <a:avLst/>
                </a:prstGeom>
                <a:solidFill>
                  <a:srgbClr val="E180A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98" name="Rectangle 812"/>
                <p:cNvSpPr>
                  <a:spLocks noChangeArrowheads="1"/>
                </p:cNvSpPr>
                <p:nvPr/>
              </p:nvSpPr>
              <p:spPr bwMode="auto">
                <a:xfrm>
                  <a:off x="4531" y="1659"/>
                  <a:ext cx="126" cy="2"/>
                </a:xfrm>
                <a:prstGeom prst="rect">
                  <a:avLst/>
                </a:prstGeom>
                <a:solidFill>
                  <a:srgbClr val="E180A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599" name="Rectangle 813"/>
                <p:cNvSpPr>
                  <a:spLocks noChangeArrowheads="1"/>
                </p:cNvSpPr>
                <p:nvPr/>
              </p:nvSpPr>
              <p:spPr bwMode="auto">
                <a:xfrm>
                  <a:off x="4531" y="1426"/>
                  <a:ext cx="2" cy="233"/>
                </a:xfrm>
                <a:prstGeom prst="rect">
                  <a:avLst/>
                </a:prstGeom>
                <a:solidFill>
                  <a:srgbClr val="E180A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00" name="Rectangle 814"/>
                <p:cNvSpPr>
                  <a:spLocks noChangeArrowheads="1"/>
                </p:cNvSpPr>
                <p:nvPr/>
              </p:nvSpPr>
              <p:spPr bwMode="auto">
                <a:xfrm>
                  <a:off x="4655" y="1426"/>
                  <a:ext cx="2" cy="233"/>
                </a:xfrm>
                <a:prstGeom prst="rect">
                  <a:avLst/>
                </a:prstGeom>
                <a:solidFill>
                  <a:srgbClr val="E180A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01" name="Rectangle 815"/>
                <p:cNvSpPr>
                  <a:spLocks noChangeArrowheads="1"/>
                </p:cNvSpPr>
                <p:nvPr/>
              </p:nvSpPr>
              <p:spPr bwMode="auto">
                <a:xfrm>
                  <a:off x="4533" y="1426"/>
                  <a:ext cx="122" cy="1"/>
                </a:xfrm>
                <a:prstGeom prst="rect">
                  <a:avLst/>
                </a:prstGeom>
                <a:solidFill>
                  <a:srgbClr val="DF7FA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02" name="Rectangle 816"/>
                <p:cNvSpPr>
                  <a:spLocks noChangeArrowheads="1"/>
                </p:cNvSpPr>
                <p:nvPr/>
              </p:nvSpPr>
              <p:spPr bwMode="auto">
                <a:xfrm>
                  <a:off x="4533" y="1658"/>
                  <a:ext cx="122" cy="1"/>
                </a:xfrm>
                <a:prstGeom prst="rect">
                  <a:avLst/>
                </a:prstGeom>
                <a:solidFill>
                  <a:srgbClr val="DF7FA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03" name="Rectangle 817"/>
                <p:cNvSpPr>
                  <a:spLocks noChangeArrowheads="1"/>
                </p:cNvSpPr>
                <p:nvPr/>
              </p:nvSpPr>
              <p:spPr bwMode="auto">
                <a:xfrm>
                  <a:off x="4533" y="1427"/>
                  <a:ext cx="122" cy="2"/>
                </a:xfrm>
                <a:prstGeom prst="rect">
                  <a:avLst/>
                </a:prstGeom>
                <a:solidFill>
                  <a:srgbClr val="DE7EA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04" name="Rectangle 818"/>
                <p:cNvSpPr>
                  <a:spLocks noChangeArrowheads="1"/>
                </p:cNvSpPr>
                <p:nvPr/>
              </p:nvSpPr>
              <p:spPr bwMode="auto">
                <a:xfrm>
                  <a:off x="4533" y="1656"/>
                  <a:ext cx="122" cy="2"/>
                </a:xfrm>
                <a:prstGeom prst="rect">
                  <a:avLst/>
                </a:prstGeom>
                <a:solidFill>
                  <a:srgbClr val="DE7EA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05" name="Rectangle 819"/>
                <p:cNvSpPr>
                  <a:spLocks noChangeArrowheads="1"/>
                </p:cNvSpPr>
                <p:nvPr/>
              </p:nvSpPr>
              <p:spPr bwMode="auto">
                <a:xfrm>
                  <a:off x="4533" y="1429"/>
                  <a:ext cx="1" cy="227"/>
                </a:xfrm>
                <a:prstGeom prst="rect">
                  <a:avLst/>
                </a:prstGeom>
                <a:solidFill>
                  <a:srgbClr val="DE7EA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06" name="Rectangle 820"/>
                <p:cNvSpPr>
                  <a:spLocks noChangeArrowheads="1"/>
                </p:cNvSpPr>
                <p:nvPr/>
              </p:nvSpPr>
              <p:spPr bwMode="auto">
                <a:xfrm>
                  <a:off x="4653" y="1429"/>
                  <a:ext cx="2" cy="227"/>
                </a:xfrm>
                <a:prstGeom prst="rect">
                  <a:avLst/>
                </a:prstGeom>
                <a:solidFill>
                  <a:srgbClr val="DE7EA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07" name="Rectangle 821"/>
                <p:cNvSpPr>
                  <a:spLocks noChangeArrowheads="1"/>
                </p:cNvSpPr>
                <p:nvPr/>
              </p:nvSpPr>
              <p:spPr bwMode="auto">
                <a:xfrm>
                  <a:off x="4534" y="1429"/>
                  <a:ext cx="119" cy="2"/>
                </a:xfrm>
                <a:prstGeom prst="rect">
                  <a:avLst/>
                </a:prstGeom>
                <a:solidFill>
                  <a:srgbClr val="DC7CA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08" name="Rectangle 822"/>
                <p:cNvSpPr>
                  <a:spLocks noChangeArrowheads="1"/>
                </p:cNvSpPr>
                <p:nvPr/>
              </p:nvSpPr>
              <p:spPr bwMode="auto">
                <a:xfrm>
                  <a:off x="4534" y="1654"/>
                  <a:ext cx="119" cy="2"/>
                </a:xfrm>
                <a:prstGeom prst="rect">
                  <a:avLst/>
                </a:prstGeom>
                <a:solidFill>
                  <a:srgbClr val="DC7CA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09" name="Rectangle 823"/>
                <p:cNvSpPr>
                  <a:spLocks noChangeArrowheads="1"/>
                </p:cNvSpPr>
                <p:nvPr/>
              </p:nvSpPr>
              <p:spPr bwMode="auto">
                <a:xfrm>
                  <a:off x="4534" y="1431"/>
                  <a:ext cx="119" cy="1"/>
                </a:xfrm>
                <a:prstGeom prst="rect">
                  <a:avLst/>
                </a:prstGeom>
                <a:solidFill>
                  <a:srgbClr val="DB7BA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10" name="Rectangle 824"/>
                <p:cNvSpPr>
                  <a:spLocks noChangeArrowheads="1"/>
                </p:cNvSpPr>
                <p:nvPr/>
              </p:nvSpPr>
              <p:spPr bwMode="auto">
                <a:xfrm>
                  <a:off x="4534" y="1653"/>
                  <a:ext cx="119" cy="1"/>
                </a:xfrm>
                <a:prstGeom prst="rect">
                  <a:avLst/>
                </a:prstGeom>
                <a:solidFill>
                  <a:srgbClr val="DB7BA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11" name="Rectangle 825"/>
                <p:cNvSpPr>
                  <a:spLocks noChangeArrowheads="1"/>
                </p:cNvSpPr>
                <p:nvPr/>
              </p:nvSpPr>
              <p:spPr bwMode="auto">
                <a:xfrm>
                  <a:off x="4534" y="1432"/>
                  <a:ext cx="2" cy="221"/>
                </a:xfrm>
                <a:prstGeom prst="rect">
                  <a:avLst/>
                </a:prstGeom>
                <a:solidFill>
                  <a:srgbClr val="DB7BA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12" name="Rectangle 826"/>
                <p:cNvSpPr>
                  <a:spLocks noChangeArrowheads="1"/>
                </p:cNvSpPr>
                <p:nvPr/>
              </p:nvSpPr>
              <p:spPr bwMode="auto">
                <a:xfrm>
                  <a:off x="4652" y="1432"/>
                  <a:ext cx="1" cy="221"/>
                </a:xfrm>
                <a:prstGeom prst="rect">
                  <a:avLst/>
                </a:prstGeom>
                <a:solidFill>
                  <a:srgbClr val="DB7BA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13" name="Rectangle 827"/>
                <p:cNvSpPr>
                  <a:spLocks noChangeArrowheads="1"/>
                </p:cNvSpPr>
                <p:nvPr/>
              </p:nvSpPr>
              <p:spPr bwMode="auto">
                <a:xfrm>
                  <a:off x="4536" y="1432"/>
                  <a:ext cx="116" cy="2"/>
                </a:xfrm>
                <a:prstGeom prst="rect">
                  <a:avLst/>
                </a:prstGeom>
                <a:solidFill>
                  <a:srgbClr val="D97AA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14" name="Rectangle 828"/>
                <p:cNvSpPr>
                  <a:spLocks noChangeArrowheads="1"/>
                </p:cNvSpPr>
                <p:nvPr/>
              </p:nvSpPr>
              <p:spPr bwMode="auto">
                <a:xfrm>
                  <a:off x="4536" y="1651"/>
                  <a:ext cx="116" cy="2"/>
                </a:xfrm>
                <a:prstGeom prst="rect">
                  <a:avLst/>
                </a:prstGeom>
                <a:solidFill>
                  <a:srgbClr val="D97AA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15" name="Rectangle 829"/>
                <p:cNvSpPr>
                  <a:spLocks noChangeArrowheads="1"/>
                </p:cNvSpPr>
                <p:nvPr/>
              </p:nvSpPr>
              <p:spPr bwMode="auto">
                <a:xfrm>
                  <a:off x="4536" y="1434"/>
                  <a:ext cx="116" cy="1"/>
                </a:xfrm>
                <a:prstGeom prst="rect">
                  <a:avLst/>
                </a:prstGeom>
                <a:solidFill>
                  <a:srgbClr val="D879A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16" name="Rectangle 830"/>
                <p:cNvSpPr>
                  <a:spLocks noChangeArrowheads="1"/>
                </p:cNvSpPr>
                <p:nvPr/>
              </p:nvSpPr>
              <p:spPr bwMode="auto">
                <a:xfrm>
                  <a:off x="4536" y="1650"/>
                  <a:ext cx="116" cy="1"/>
                </a:xfrm>
                <a:prstGeom prst="rect">
                  <a:avLst/>
                </a:prstGeom>
                <a:solidFill>
                  <a:srgbClr val="D879A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17" name="Rectangle 831"/>
                <p:cNvSpPr>
                  <a:spLocks noChangeArrowheads="1"/>
                </p:cNvSpPr>
                <p:nvPr/>
              </p:nvSpPr>
              <p:spPr bwMode="auto">
                <a:xfrm>
                  <a:off x="4536" y="1435"/>
                  <a:ext cx="2" cy="215"/>
                </a:xfrm>
                <a:prstGeom prst="rect">
                  <a:avLst/>
                </a:prstGeom>
                <a:solidFill>
                  <a:srgbClr val="D879A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18" name="Rectangle 832"/>
                <p:cNvSpPr>
                  <a:spLocks noChangeArrowheads="1"/>
                </p:cNvSpPr>
                <p:nvPr/>
              </p:nvSpPr>
              <p:spPr bwMode="auto">
                <a:xfrm>
                  <a:off x="4650" y="1435"/>
                  <a:ext cx="2" cy="215"/>
                </a:xfrm>
                <a:prstGeom prst="rect">
                  <a:avLst/>
                </a:prstGeom>
                <a:solidFill>
                  <a:srgbClr val="D879A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19" name="Rectangle 833"/>
                <p:cNvSpPr>
                  <a:spLocks noChangeArrowheads="1"/>
                </p:cNvSpPr>
                <p:nvPr/>
              </p:nvSpPr>
              <p:spPr bwMode="auto">
                <a:xfrm>
                  <a:off x="4538" y="1435"/>
                  <a:ext cx="112" cy="2"/>
                </a:xfrm>
                <a:prstGeom prst="rect">
                  <a:avLst/>
                </a:prstGeom>
                <a:solidFill>
                  <a:srgbClr val="D6779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20" name="Rectangle 834"/>
                <p:cNvSpPr>
                  <a:spLocks noChangeArrowheads="1"/>
                </p:cNvSpPr>
                <p:nvPr/>
              </p:nvSpPr>
              <p:spPr bwMode="auto">
                <a:xfrm>
                  <a:off x="4538" y="1648"/>
                  <a:ext cx="112" cy="2"/>
                </a:xfrm>
                <a:prstGeom prst="rect">
                  <a:avLst/>
                </a:prstGeom>
                <a:solidFill>
                  <a:srgbClr val="D6779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21" name="Rectangle 835"/>
                <p:cNvSpPr>
                  <a:spLocks noChangeArrowheads="1"/>
                </p:cNvSpPr>
                <p:nvPr/>
              </p:nvSpPr>
              <p:spPr bwMode="auto">
                <a:xfrm>
                  <a:off x="4538" y="1437"/>
                  <a:ext cx="112" cy="2"/>
                </a:xfrm>
                <a:prstGeom prst="rect">
                  <a:avLst/>
                </a:prstGeom>
                <a:solidFill>
                  <a:srgbClr val="D4759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22" name="Rectangle 836"/>
                <p:cNvSpPr>
                  <a:spLocks noChangeArrowheads="1"/>
                </p:cNvSpPr>
                <p:nvPr/>
              </p:nvSpPr>
              <p:spPr bwMode="auto">
                <a:xfrm>
                  <a:off x="4538" y="1646"/>
                  <a:ext cx="112" cy="2"/>
                </a:xfrm>
                <a:prstGeom prst="rect">
                  <a:avLst/>
                </a:prstGeom>
                <a:solidFill>
                  <a:srgbClr val="D4759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23" name="Rectangle 837"/>
                <p:cNvSpPr>
                  <a:spLocks noChangeArrowheads="1"/>
                </p:cNvSpPr>
                <p:nvPr/>
              </p:nvSpPr>
              <p:spPr bwMode="auto">
                <a:xfrm>
                  <a:off x="4538" y="1439"/>
                  <a:ext cx="2" cy="207"/>
                </a:xfrm>
                <a:prstGeom prst="rect">
                  <a:avLst/>
                </a:prstGeom>
                <a:solidFill>
                  <a:srgbClr val="D4759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24" name="Rectangle 838"/>
                <p:cNvSpPr>
                  <a:spLocks noChangeArrowheads="1"/>
                </p:cNvSpPr>
                <p:nvPr/>
              </p:nvSpPr>
              <p:spPr bwMode="auto">
                <a:xfrm>
                  <a:off x="4648" y="1439"/>
                  <a:ext cx="2" cy="207"/>
                </a:xfrm>
                <a:prstGeom prst="rect">
                  <a:avLst/>
                </a:prstGeom>
                <a:solidFill>
                  <a:srgbClr val="D4759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25" name="Rectangle 839"/>
                <p:cNvSpPr>
                  <a:spLocks noChangeArrowheads="1"/>
                </p:cNvSpPr>
                <p:nvPr/>
              </p:nvSpPr>
              <p:spPr bwMode="auto">
                <a:xfrm>
                  <a:off x="4540" y="1439"/>
                  <a:ext cx="108" cy="1"/>
                </a:xfrm>
                <a:prstGeom prst="rect">
                  <a:avLst/>
                </a:prstGeom>
                <a:solidFill>
                  <a:srgbClr val="D3749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26" name="Rectangle 840"/>
                <p:cNvSpPr>
                  <a:spLocks noChangeArrowheads="1"/>
                </p:cNvSpPr>
                <p:nvPr/>
              </p:nvSpPr>
              <p:spPr bwMode="auto">
                <a:xfrm>
                  <a:off x="4540" y="1645"/>
                  <a:ext cx="108" cy="1"/>
                </a:xfrm>
                <a:prstGeom prst="rect">
                  <a:avLst/>
                </a:prstGeom>
                <a:solidFill>
                  <a:srgbClr val="D3749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27" name="Rectangle 841"/>
                <p:cNvSpPr>
                  <a:spLocks noChangeArrowheads="1"/>
                </p:cNvSpPr>
                <p:nvPr/>
              </p:nvSpPr>
              <p:spPr bwMode="auto">
                <a:xfrm>
                  <a:off x="4540" y="1440"/>
                  <a:ext cx="108" cy="2"/>
                </a:xfrm>
                <a:prstGeom prst="rect">
                  <a:avLst/>
                </a:prstGeom>
                <a:solidFill>
                  <a:srgbClr val="D17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28" name="Rectangle 842"/>
                <p:cNvSpPr>
                  <a:spLocks noChangeArrowheads="1"/>
                </p:cNvSpPr>
                <p:nvPr/>
              </p:nvSpPr>
              <p:spPr bwMode="auto">
                <a:xfrm>
                  <a:off x="4540" y="1643"/>
                  <a:ext cx="108" cy="2"/>
                </a:xfrm>
                <a:prstGeom prst="rect">
                  <a:avLst/>
                </a:prstGeom>
                <a:solidFill>
                  <a:srgbClr val="D17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29" name="Rectangle 843"/>
                <p:cNvSpPr>
                  <a:spLocks noChangeArrowheads="1"/>
                </p:cNvSpPr>
                <p:nvPr/>
              </p:nvSpPr>
              <p:spPr bwMode="auto">
                <a:xfrm>
                  <a:off x="4540" y="1442"/>
                  <a:ext cx="2" cy="201"/>
                </a:xfrm>
                <a:prstGeom prst="rect">
                  <a:avLst/>
                </a:prstGeom>
                <a:solidFill>
                  <a:srgbClr val="D17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30" name="Rectangle 844"/>
                <p:cNvSpPr>
                  <a:spLocks noChangeArrowheads="1"/>
                </p:cNvSpPr>
                <p:nvPr/>
              </p:nvSpPr>
              <p:spPr bwMode="auto">
                <a:xfrm>
                  <a:off x="4646" y="1442"/>
                  <a:ext cx="2" cy="201"/>
                </a:xfrm>
                <a:prstGeom prst="rect">
                  <a:avLst/>
                </a:prstGeom>
                <a:solidFill>
                  <a:srgbClr val="D17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31" name="Rectangle 845"/>
                <p:cNvSpPr>
                  <a:spLocks noChangeArrowheads="1"/>
                </p:cNvSpPr>
                <p:nvPr/>
              </p:nvSpPr>
              <p:spPr bwMode="auto">
                <a:xfrm>
                  <a:off x="4542" y="1442"/>
                  <a:ext cx="104" cy="1"/>
                </a:xfrm>
                <a:prstGeom prst="rect">
                  <a:avLst/>
                </a:prstGeom>
                <a:solidFill>
                  <a:srgbClr val="D0729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32" name="Rectangle 846"/>
                <p:cNvSpPr>
                  <a:spLocks noChangeArrowheads="1"/>
                </p:cNvSpPr>
                <p:nvPr/>
              </p:nvSpPr>
              <p:spPr bwMode="auto">
                <a:xfrm>
                  <a:off x="4542" y="1642"/>
                  <a:ext cx="104" cy="1"/>
                </a:xfrm>
                <a:prstGeom prst="rect">
                  <a:avLst/>
                </a:prstGeom>
                <a:solidFill>
                  <a:srgbClr val="D0729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33" name="Rectangle 847"/>
                <p:cNvSpPr>
                  <a:spLocks noChangeArrowheads="1"/>
                </p:cNvSpPr>
                <p:nvPr/>
              </p:nvSpPr>
              <p:spPr bwMode="auto">
                <a:xfrm>
                  <a:off x="4542" y="1443"/>
                  <a:ext cx="104" cy="2"/>
                </a:xfrm>
                <a:prstGeom prst="rect">
                  <a:avLst/>
                </a:prstGeom>
                <a:solidFill>
                  <a:srgbClr val="CE709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34" name="Rectangle 848"/>
                <p:cNvSpPr>
                  <a:spLocks noChangeArrowheads="1"/>
                </p:cNvSpPr>
                <p:nvPr/>
              </p:nvSpPr>
              <p:spPr bwMode="auto">
                <a:xfrm>
                  <a:off x="4542" y="1640"/>
                  <a:ext cx="104" cy="2"/>
                </a:xfrm>
                <a:prstGeom prst="rect">
                  <a:avLst/>
                </a:prstGeom>
                <a:solidFill>
                  <a:srgbClr val="CE709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35" name="Rectangle 849"/>
                <p:cNvSpPr>
                  <a:spLocks noChangeArrowheads="1"/>
                </p:cNvSpPr>
                <p:nvPr/>
              </p:nvSpPr>
              <p:spPr bwMode="auto">
                <a:xfrm>
                  <a:off x="4542" y="1445"/>
                  <a:ext cx="1" cy="195"/>
                </a:xfrm>
                <a:prstGeom prst="rect">
                  <a:avLst/>
                </a:prstGeom>
                <a:solidFill>
                  <a:srgbClr val="CE709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36" name="Rectangle 850"/>
                <p:cNvSpPr>
                  <a:spLocks noChangeArrowheads="1"/>
                </p:cNvSpPr>
                <p:nvPr/>
              </p:nvSpPr>
              <p:spPr bwMode="auto">
                <a:xfrm>
                  <a:off x="4645" y="1445"/>
                  <a:ext cx="1" cy="195"/>
                </a:xfrm>
                <a:prstGeom prst="rect">
                  <a:avLst/>
                </a:prstGeom>
                <a:solidFill>
                  <a:srgbClr val="CE709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37" name="Rectangle 851"/>
                <p:cNvSpPr>
                  <a:spLocks noChangeArrowheads="1"/>
                </p:cNvSpPr>
                <p:nvPr/>
              </p:nvSpPr>
              <p:spPr bwMode="auto">
                <a:xfrm>
                  <a:off x="4543" y="1445"/>
                  <a:ext cx="102" cy="2"/>
                </a:xfrm>
                <a:prstGeom prst="rect">
                  <a:avLst/>
                </a:prstGeom>
                <a:solidFill>
                  <a:srgbClr val="CC6E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38" name="Rectangle 852"/>
                <p:cNvSpPr>
                  <a:spLocks noChangeArrowheads="1"/>
                </p:cNvSpPr>
                <p:nvPr/>
              </p:nvSpPr>
              <p:spPr bwMode="auto">
                <a:xfrm>
                  <a:off x="4543" y="1638"/>
                  <a:ext cx="102" cy="2"/>
                </a:xfrm>
                <a:prstGeom prst="rect">
                  <a:avLst/>
                </a:prstGeom>
                <a:solidFill>
                  <a:srgbClr val="CC6E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39" name="Rectangle 853"/>
                <p:cNvSpPr>
                  <a:spLocks noChangeArrowheads="1"/>
                </p:cNvSpPr>
                <p:nvPr/>
              </p:nvSpPr>
              <p:spPr bwMode="auto">
                <a:xfrm>
                  <a:off x="4543" y="1447"/>
                  <a:ext cx="102" cy="1"/>
                </a:xfrm>
                <a:prstGeom prst="rect">
                  <a:avLst/>
                </a:prstGeom>
                <a:solidFill>
                  <a:srgbClr val="CA6D9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40" name="Rectangle 854"/>
                <p:cNvSpPr>
                  <a:spLocks noChangeArrowheads="1"/>
                </p:cNvSpPr>
                <p:nvPr/>
              </p:nvSpPr>
              <p:spPr bwMode="auto">
                <a:xfrm>
                  <a:off x="4543" y="1637"/>
                  <a:ext cx="102" cy="1"/>
                </a:xfrm>
                <a:prstGeom prst="rect">
                  <a:avLst/>
                </a:prstGeom>
                <a:solidFill>
                  <a:srgbClr val="CA6D9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41" name="Rectangle 855"/>
                <p:cNvSpPr>
                  <a:spLocks noChangeArrowheads="1"/>
                </p:cNvSpPr>
                <p:nvPr/>
              </p:nvSpPr>
              <p:spPr bwMode="auto">
                <a:xfrm>
                  <a:off x="4543" y="1448"/>
                  <a:ext cx="2" cy="189"/>
                </a:xfrm>
                <a:prstGeom prst="rect">
                  <a:avLst/>
                </a:prstGeom>
                <a:solidFill>
                  <a:srgbClr val="CA6D9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42" name="Rectangle 856"/>
                <p:cNvSpPr>
                  <a:spLocks noChangeArrowheads="1"/>
                </p:cNvSpPr>
                <p:nvPr/>
              </p:nvSpPr>
              <p:spPr bwMode="auto">
                <a:xfrm>
                  <a:off x="4643" y="1448"/>
                  <a:ext cx="2" cy="189"/>
                </a:xfrm>
                <a:prstGeom prst="rect">
                  <a:avLst/>
                </a:prstGeom>
                <a:solidFill>
                  <a:srgbClr val="CA6D9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43" name="Rectangle 857"/>
                <p:cNvSpPr>
                  <a:spLocks noChangeArrowheads="1"/>
                </p:cNvSpPr>
                <p:nvPr/>
              </p:nvSpPr>
              <p:spPr bwMode="auto">
                <a:xfrm>
                  <a:off x="4545" y="1448"/>
                  <a:ext cx="98" cy="2"/>
                </a:xfrm>
                <a:prstGeom prst="rect">
                  <a:avLst/>
                </a:prstGeom>
                <a:solidFill>
                  <a:srgbClr val="C96B8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44" name="Rectangle 858"/>
                <p:cNvSpPr>
                  <a:spLocks noChangeArrowheads="1"/>
                </p:cNvSpPr>
                <p:nvPr/>
              </p:nvSpPr>
              <p:spPr bwMode="auto">
                <a:xfrm>
                  <a:off x="4545" y="1635"/>
                  <a:ext cx="98" cy="2"/>
                </a:xfrm>
                <a:prstGeom prst="rect">
                  <a:avLst/>
                </a:prstGeom>
                <a:solidFill>
                  <a:srgbClr val="C96B8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45" name="Rectangle 859"/>
                <p:cNvSpPr>
                  <a:spLocks noChangeArrowheads="1"/>
                </p:cNvSpPr>
                <p:nvPr/>
              </p:nvSpPr>
              <p:spPr bwMode="auto">
                <a:xfrm>
                  <a:off x="4545" y="1450"/>
                  <a:ext cx="98" cy="1"/>
                </a:xfrm>
                <a:prstGeom prst="rect">
                  <a:avLst/>
                </a:prstGeom>
                <a:solidFill>
                  <a:srgbClr val="C76A8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46" name="Rectangle 860"/>
                <p:cNvSpPr>
                  <a:spLocks noChangeArrowheads="1"/>
                </p:cNvSpPr>
                <p:nvPr/>
              </p:nvSpPr>
              <p:spPr bwMode="auto">
                <a:xfrm>
                  <a:off x="4545" y="1633"/>
                  <a:ext cx="98" cy="2"/>
                </a:xfrm>
                <a:prstGeom prst="rect">
                  <a:avLst/>
                </a:prstGeom>
                <a:solidFill>
                  <a:srgbClr val="C76A8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47" name="Rectangle 861"/>
                <p:cNvSpPr>
                  <a:spLocks noChangeArrowheads="1"/>
                </p:cNvSpPr>
                <p:nvPr/>
              </p:nvSpPr>
              <p:spPr bwMode="auto">
                <a:xfrm>
                  <a:off x="4545" y="1451"/>
                  <a:ext cx="1" cy="182"/>
                </a:xfrm>
                <a:prstGeom prst="rect">
                  <a:avLst/>
                </a:prstGeom>
                <a:solidFill>
                  <a:srgbClr val="C76A8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48" name="Rectangle 862"/>
                <p:cNvSpPr>
                  <a:spLocks noChangeArrowheads="1"/>
                </p:cNvSpPr>
                <p:nvPr/>
              </p:nvSpPr>
              <p:spPr bwMode="auto">
                <a:xfrm>
                  <a:off x="4641" y="1451"/>
                  <a:ext cx="2" cy="182"/>
                </a:xfrm>
                <a:prstGeom prst="rect">
                  <a:avLst/>
                </a:prstGeom>
                <a:solidFill>
                  <a:srgbClr val="C76A8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49" name="Rectangle 863"/>
                <p:cNvSpPr>
                  <a:spLocks noChangeArrowheads="1"/>
                </p:cNvSpPr>
                <p:nvPr/>
              </p:nvSpPr>
              <p:spPr bwMode="auto">
                <a:xfrm>
                  <a:off x="4546" y="1451"/>
                  <a:ext cx="95" cy="2"/>
                </a:xfrm>
                <a:prstGeom prst="rect">
                  <a:avLst/>
                </a:prstGeom>
                <a:solidFill>
                  <a:srgbClr val="C6688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50" name="Rectangle 864"/>
                <p:cNvSpPr>
                  <a:spLocks noChangeArrowheads="1"/>
                </p:cNvSpPr>
                <p:nvPr/>
              </p:nvSpPr>
              <p:spPr bwMode="auto">
                <a:xfrm>
                  <a:off x="4546" y="1632"/>
                  <a:ext cx="95" cy="1"/>
                </a:xfrm>
                <a:prstGeom prst="rect">
                  <a:avLst/>
                </a:prstGeom>
                <a:solidFill>
                  <a:srgbClr val="C6688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51" name="Rectangle 865"/>
                <p:cNvSpPr>
                  <a:spLocks noChangeArrowheads="1"/>
                </p:cNvSpPr>
                <p:nvPr/>
              </p:nvSpPr>
              <p:spPr bwMode="auto">
                <a:xfrm>
                  <a:off x="4546" y="1453"/>
                  <a:ext cx="95" cy="2"/>
                </a:xfrm>
                <a:prstGeom prst="rect">
                  <a:avLst/>
                </a:prstGeom>
                <a:solidFill>
                  <a:srgbClr val="C3668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52" name="Rectangle 866"/>
                <p:cNvSpPr>
                  <a:spLocks noChangeArrowheads="1"/>
                </p:cNvSpPr>
                <p:nvPr/>
              </p:nvSpPr>
              <p:spPr bwMode="auto">
                <a:xfrm>
                  <a:off x="4546" y="1630"/>
                  <a:ext cx="95" cy="2"/>
                </a:xfrm>
                <a:prstGeom prst="rect">
                  <a:avLst/>
                </a:prstGeom>
                <a:solidFill>
                  <a:srgbClr val="C3668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53" name="Rectangle 867"/>
                <p:cNvSpPr>
                  <a:spLocks noChangeArrowheads="1"/>
                </p:cNvSpPr>
                <p:nvPr/>
              </p:nvSpPr>
              <p:spPr bwMode="auto">
                <a:xfrm>
                  <a:off x="4546" y="1455"/>
                  <a:ext cx="2" cy="175"/>
                </a:xfrm>
                <a:prstGeom prst="rect">
                  <a:avLst/>
                </a:prstGeom>
                <a:solidFill>
                  <a:srgbClr val="C3668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54" name="Rectangle 868"/>
                <p:cNvSpPr>
                  <a:spLocks noChangeArrowheads="1"/>
                </p:cNvSpPr>
                <p:nvPr/>
              </p:nvSpPr>
              <p:spPr bwMode="auto">
                <a:xfrm>
                  <a:off x="4640" y="1455"/>
                  <a:ext cx="1" cy="175"/>
                </a:xfrm>
                <a:prstGeom prst="rect">
                  <a:avLst/>
                </a:prstGeom>
                <a:solidFill>
                  <a:srgbClr val="C3668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55" name="Rectangle 869"/>
                <p:cNvSpPr>
                  <a:spLocks noChangeArrowheads="1"/>
                </p:cNvSpPr>
                <p:nvPr/>
              </p:nvSpPr>
              <p:spPr bwMode="auto">
                <a:xfrm>
                  <a:off x="4548" y="1455"/>
                  <a:ext cx="92" cy="1"/>
                </a:xfrm>
                <a:prstGeom prst="rect">
                  <a:avLst/>
                </a:prstGeom>
                <a:solidFill>
                  <a:srgbClr val="C2658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56" name="Rectangle 870"/>
                <p:cNvSpPr>
                  <a:spLocks noChangeArrowheads="1"/>
                </p:cNvSpPr>
                <p:nvPr/>
              </p:nvSpPr>
              <p:spPr bwMode="auto">
                <a:xfrm>
                  <a:off x="4548" y="1629"/>
                  <a:ext cx="92" cy="1"/>
                </a:xfrm>
                <a:prstGeom prst="rect">
                  <a:avLst/>
                </a:prstGeom>
                <a:solidFill>
                  <a:srgbClr val="C2658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57" name="Rectangle 871"/>
                <p:cNvSpPr>
                  <a:spLocks noChangeArrowheads="1"/>
                </p:cNvSpPr>
                <p:nvPr/>
              </p:nvSpPr>
              <p:spPr bwMode="auto">
                <a:xfrm>
                  <a:off x="4548" y="1456"/>
                  <a:ext cx="92" cy="2"/>
                </a:xfrm>
                <a:prstGeom prst="rect">
                  <a:avLst/>
                </a:prstGeom>
                <a:solidFill>
                  <a:srgbClr val="C0638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58" name="Rectangle 872"/>
                <p:cNvSpPr>
                  <a:spLocks noChangeArrowheads="1"/>
                </p:cNvSpPr>
                <p:nvPr/>
              </p:nvSpPr>
              <p:spPr bwMode="auto">
                <a:xfrm>
                  <a:off x="4548" y="1627"/>
                  <a:ext cx="92" cy="2"/>
                </a:xfrm>
                <a:prstGeom prst="rect">
                  <a:avLst/>
                </a:prstGeom>
                <a:solidFill>
                  <a:srgbClr val="C0638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59" name="Rectangle 873"/>
                <p:cNvSpPr>
                  <a:spLocks noChangeArrowheads="1"/>
                </p:cNvSpPr>
                <p:nvPr/>
              </p:nvSpPr>
              <p:spPr bwMode="auto">
                <a:xfrm>
                  <a:off x="4548" y="1458"/>
                  <a:ext cx="2" cy="169"/>
                </a:xfrm>
                <a:prstGeom prst="rect">
                  <a:avLst/>
                </a:prstGeom>
                <a:solidFill>
                  <a:srgbClr val="C0638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60" name="Rectangle 874"/>
                <p:cNvSpPr>
                  <a:spLocks noChangeArrowheads="1"/>
                </p:cNvSpPr>
                <p:nvPr/>
              </p:nvSpPr>
              <p:spPr bwMode="auto">
                <a:xfrm>
                  <a:off x="4638" y="1458"/>
                  <a:ext cx="2" cy="169"/>
                </a:xfrm>
                <a:prstGeom prst="rect">
                  <a:avLst/>
                </a:prstGeom>
                <a:solidFill>
                  <a:srgbClr val="C0638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61" name="Rectangle 875"/>
                <p:cNvSpPr>
                  <a:spLocks noChangeArrowheads="1"/>
                </p:cNvSpPr>
                <p:nvPr/>
              </p:nvSpPr>
              <p:spPr bwMode="auto">
                <a:xfrm>
                  <a:off x="4550" y="1458"/>
                  <a:ext cx="88" cy="2"/>
                </a:xfrm>
                <a:prstGeom prst="rect">
                  <a:avLst/>
                </a:prstGeom>
                <a:solidFill>
                  <a:srgbClr val="BE628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62" name="Rectangle 876"/>
                <p:cNvSpPr>
                  <a:spLocks noChangeArrowheads="1"/>
                </p:cNvSpPr>
                <p:nvPr/>
              </p:nvSpPr>
              <p:spPr bwMode="auto">
                <a:xfrm>
                  <a:off x="4550" y="1625"/>
                  <a:ext cx="88" cy="2"/>
                </a:xfrm>
                <a:prstGeom prst="rect">
                  <a:avLst/>
                </a:prstGeom>
                <a:solidFill>
                  <a:srgbClr val="BE628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63" name="Rectangle 877"/>
                <p:cNvSpPr>
                  <a:spLocks noChangeArrowheads="1"/>
                </p:cNvSpPr>
                <p:nvPr/>
              </p:nvSpPr>
              <p:spPr bwMode="auto">
                <a:xfrm>
                  <a:off x="4550" y="1460"/>
                  <a:ext cx="88" cy="1"/>
                </a:xfrm>
                <a:prstGeom prst="rect">
                  <a:avLst/>
                </a:prstGeom>
                <a:solidFill>
                  <a:srgbClr val="BD608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64" name="Rectangle 878"/>
                <p:cNvSpPr>
                  <a:spLocks noChangeArrowheads="1"/>
                </p:cNvSpPr>
                <p:nvPr/>
              </p:nvSpPr>
              <p:spPr bwMode="auto">
                <a:xfrm>
                  <a:off x="4550" y="1624"/>
                  <a:ext cx="88" cy="1"/>
                </a:xfrm>
                <a:prstGeom prst="rect">
                  <a:avLst/>
                </a:prstGeom>
                <a:solidFill>
                  <a:srgbClr val="BD608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65" name="Rectangle 879"/>
                <p:cNvSpPr>
                  <a:spLocks noChangeArrowheads="1"/>
                </p:cNvSpPr>
                <p:nvPr/>
              </p:nvSpPr>
              <p:spPr bwMode="auto">
                <a:xfrm>
                  <a:off x="4550" y="1461"/>
                  <a:ext cx="1" cy="163"/>
                </a:xfrm>
                <a:prstGeom prst="rect">
                  <a:avLst/>
                </a:prstGeom>
                <a:solidFill>
                  <a:srgbClr val="BD608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66" name="Rectangle 880"/>
                <p:cNvSpPr>
                  <a:spLocks noChangeArrowheads="1"/>
                </p:cNvSpPr>
                <p:nvPr/>
              </p:nvSpPr>
              <p:spPr bwMode="auto">
                <a:xfrm>
                  <a:off x="4637" y="1461"/>
                  <a:ext cx="1" cy="163"/>
                </a:xfrm>
                <a:prstGeom prst="rect">
                  <a:avLst/>
                </a:prstGeom>
                <a:solidFill>
                  <a:srgbClr val="BD608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67" name="Rectangle 881"/>
                <p:cNvSpPr>
                  <a:spLocks noChangeArrowheads="1"/>
                </p:cNvSpPr>
                <p:nvPr/>
              </p:nvSpPr>
              <p:spPr bwMode="auto">
                <a:xfrm>
                  <a:off x="4551" y="1461"/>
                  <a:ext cx="86" cy="2"/>
                </a:xfrm>
                <a:prstGeom prst="rect">
                  <a:avLst/>
                </a:prstGeom>
                <a:solidFill>
                  <a:srgbClr val="BA5E7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668" name="Rectangle 882"/>
                <p:cNvSpPr>
                  <a:spLocks noChangeArrowheads="1"/>
                </p:cNvSpPr>
                <p:nvPr/>
              </p:nvSpPr>
              <p:spPr bwMode="auto">
                <a:xfrm>
                  <a:off x="4551" y="1622"/>
                  <a:ext cx="86" cy="2"/>
                </a:xfrm>
                <a:prstGeom prst="rect">
                  <a:avLst/>
                </a:prstGeom>
                <a:solidFill>
                  <a:srgbClr val="BA5E7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</p:grpSp>
          <p:grpSp>
            <p:nvGrpSpPr>
              <p:cNvPr id="16" name="Group 883"/>
              <p:cNvGrpSpPr>
                <a:grpSpLocks/>
              </p:cNvGrpSpPr>
              <p:nvPr/>
            </p:nvGrpSpPr>
            <p:grpSpPr bwMode="auto">
              <a:xfrm>
                <a:off x="4497" y="1356"/>
                <a:ext cx="194" cy="374"/>
                <a:chOff x="4497" y="1356"/>
                <a:chExt cx="194" cy="374"/>
              </a:xfrm>
            </p:grpSpPr>
            <p:sp>
              <p:nvSpPr>
                <p:cNvPr id="269" name="Rectangle 884"/>
                <p:cNvSpPr>
                  <a:spLocks noChangeArrowheads="1"/>
                </p:cNvSpPr>
                <p:nvPr/>
              </p:nvSpPr>
              <p:spPr bwMode="auto">
                <a:xfrm>
                  <a:off x="4551" y="1463"/>
                  <a:ext cx="86" cy="1"/>
                </a:xfrm>
                <a:prstGeom prst="rect">
                  <a:avLst/>
                </a:prstGeom>
                <a:solidFill>
                  <a:srgbClr val="B95C7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70" name="Rectangle 885"/>
                <p:cNvSpPr>
                  <a:spLocks noChangeArrowheads="1"/>
                </p:cNvSpPr>
                <p:nvPr/>
              </p:nvSpPr>
              <p:spPr bwMode="auto">
                <a:xfrm>
                  <a:off x="4551" y="1621"/>
                  <a:ext cx="86" cy="1"/>
                </a:xfrm>
                <a:prstGeom prst="rect">
                  <a:avLst/>
                </a:prstGeom>
                <a:solidFill>
                  <a:srgbClr val="B95C7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71" name="Rectangle 886"/>
                <p:cNvSpPr>
                  <a:spLocks noChangeArrowheads="1"/>
                </p:cNvSpPr>
                <p:nvPr/>
              </p:nvSpPr>
              <p:spPr bwMode="auto">
                <a:xfrm>
                  <a:off x="4551" y="1464"/>
                  <a:ext cx="2" cy="157"/>
                </a:xfrm>
                <a:prstGeom prst="rect">
                  <a:avLst/>
                </a:prstGeom>
                <a:solidFill>
                  <a:srgbClr val="B95C7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72" name="Rectangle 887"/>
                <p:cNvSpPr>
                  <a:spLocks noChangeArrowheads="1"/>
                </p:cNvSpPr>
                <p:nvPr/>
              </p:nvSpPr>
              <p:spPr bwMode="auto">
                <a:xfrm>
                  <a:off x="4635" y="1464"/>
                  <a:ext cx="2" cy="157"/>
                </a:xfrm>
                <a:prstGeom prst="rect">
                  <a:avLst/>
                </a:prstGeom>
                <a:solidFill>
                  <a:srgbClr val="B95C7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73" name="Rectangle 888"/>
                <p:cNvSpPr>
                  <a:spLocks noChangeArrowheads="1"/>
                </p:cNvSpPr>
                <p:nvPr/>
              </p:nvSpPr>
              <p:spPr bwMode="auto">
                <a:xfrm>
                  <a:off x="4553" y="1464"/>
                  <a:ext cx="82" cy="2"/>
                </a:xfrm>
                <a:prstGeom prst="rect">
                  <a:avLst/>
                </a:prstGeom>
                <a:solidFill>
                  <a:srgbClr val="B75B7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74" name="Rectangle 889"/>
                <p:cNvSpPr>
                  <a:spLocks noChangeArrowheads="1"/>
                </p:cNvSpPr>
                <p:nvPr/>
              </p:nvSpPr>
              <p:spPr bwMode="auto">
                <a:xfrm>
                  <a:off x="4553" y="1619"/>
                  <a:ext cx="82" cy="2"/>
                </a:xfrm>
                <a:prstGeom prst="rect">
                  <a:avLst/>
                </a:prstGeom>
                <a:solidFill>
                  <a:srgbClr val="B75B7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75" name="Rectangle 890"/>
                <p:cNvSpPr>
                  <a:spLocks noChangeArrowheads="1"/>
                </p:cNvSpPr>
                <p:nvPr/>
              </p:nvSpPr>
              <p:spPr bwMode="auto">
                <a:xfrm>
                  <a:off x="4553" y="1466"/>
                  <a:ext cx="82" cy="2"/>
                </a:xfrm>
                <a:prstGeom prst="rect">
                  <a:avLst/>
                </a:prstGeom>
                <a:solidFill>
                  <a:srgbClr val="B5597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76" name="Rectangle 891"/>
                <p:cNvSpPr>
                  <a:spLocks noChangeArrowheads="1"/>
                </p:cNvSpPr>
                <p:nvPr/>
              </p:nvSpPr>
              <p:spPr bwMode="auto">
                <a:xfrm>
                  <a:off x="4553" y="1617"/>
                  <a:ext cx="82" cy="2"/>
                </a:xfrm>
                <a:prstGeom prst="rect">
                  <a:avLst/>
                </a:prstGeom>
                <a:solidFill>
                  <a:srgbClr val="B5597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77" name="Rectangle 892"/>
                <p:cNvSpPr>
                  <a:spLocks noChangeArrowheads="1"/>
                </p:cNvSpPr>
                <p:nvPr/>
              </p:nvSpPr>
              <p:spPr bwMode="auto">
                <a:xfrm>
                  <a:off x="4553" y="1468"/>
                  <a:ext cx="2" cy="149"/>
                </a:xfrm>
                <a:prstGeom prst="rect">
                  <a:avLst/>
                </a:prstGeom>
                <a:solidFill>
                  <a:srgbClr val="B5597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78" name="Rectangle 893"/>
                <p:cNvSpPr>
                  <a:spLocks noChangeArrowheads="1"/>
                </p:cNvSpPr>
                <p:nvPr/>
              </p:nvSpPr>
              <p:spPr bwMode="auto">
                <a:xfrm>
                  <a:off x="4633" y="1468"/>
                  <a:ext cx="2" cy="149"/>
                </a:xfrm>
                <a:prstGeom prst="rect">
                  <a:avLst/>
                </a:prstGeom>
                <a:solidFill>
                  <a:srgbClr val="B5597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79" name="Rectangle 894"/>
                <p:cNvSpPr>
                  <a:spLocks noChangeArrowheads="1"/>
                </p:cNvSpPr>
                <p:nvPr/>
              </p:nvSpPr>
              <p:spPr bwMode="auto">
                <a:xfrm>
                  <a:off x="4555" y="1468"/>
                  <a:ext cx="78" cy="1"/>
                </a:xfrm>
                <a:prstGeom prst="rect">
                  <a:avLst/>
                </a:prstGeom>
                <a:solidFill>
                  <a:srgbClr val="B4587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80" name="Rectangle 895"/>
                <p:cNvSpPr>
                  <a:spLocks noChangeArrowheads="1"/>
                </p:cNvSpPr>
                <p:nvPr/>
              </p:nvSpPr>
              <p:spPr bwMode="auto">
                <a:xfrm>
                  <a:off x="4555" y="1616"/>
                  <a:ext cx="78" cy="1"/>
                </a:xfrm>
                <a:prstGeom prst="rect">
                  <a:avLst/>
                </a:prstGeom>
                <a:solidFill>
                  <a:srgbClr val="B4587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81" name="Rectangle 896"/>
                <p:cNvSpPr>
                  <a:spLocks noChangeArrowheads="1"/>
                </p:cNvSpPr>
                <p:nvPr/>
              </p:nvSpPr>
              <p:spPr bwMode="auto">
                <a:xfrm>
                  <a:off x="4555" y="1469"/>
                  <a:ext cx="78" cy="2"/>
                </a:xfrm>
                <a:prstGeom prst="rect">
                  <a:avLst/>
                </a:prstGeom>
                <a:solidFill>
                  <a:srgbClr val="B1557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82" name="Rectangle 897"/>
                <p:cNvSpPr>
                  <a:spLocks noChangeArrowheads="1"/>
                </p:cNvSpPr>
                <p:nvPr/>
              </p:nvSpPr>
              <p:spPr bwMode="auto">
                <a:xfrm>
                  <a:off x="4555" y="1614"/>
                  <a:ext cx="78" cy="2"/>
                </a:xfrm>
                <a:prstGeom prst="rect">
                  <a:avLst/>
                </a:prstGeom>
                <a:solidFill>
                  <a:srgbClr val="B1557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83" name="Rectangle 898"/>
                <p:cNvSpPr>
                  <a:spLocks noChangeArrowheads="1"/>
                </p:cNvSpPr>
                <p:nvPr/>
              </p:nvSpPr>
              <p:spPr bwMode="auto">
                <a:xfrm>
                  <a:off x="4555" y="1471"/>
                  <a:ext cx="1" cy="143"/>
                </a:xfrm>
                <a:prstGeom prst="rect">
                  <a:avLst/>
                </a:prstGeom>
                <a:solidFill>
                  <a:srgbClr val="B1557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84" name="Rectangle 899"/>
                <p:cNvSpPr>
                  <a:spLocks noChangeArrowheads="1"/>
                </p:cNvSpPr>
                <p:nvPr/>
              </p:nvSpPr>
              <p:spPr bwMode="auto">
                <a:xfrm>
                  <a:off x="4632" y="1471"/>
                  <a:ext cx="1" cy="143"/>
                </a:xfrm>
                <a:prstGeom prst="rect">
                  <a:avLst/>
                </a:prstGeom>
                <a:solidFill>
                  <a:srgbClr val="B1557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85" name="Rectangle 900"/>
                <p:cNvSpPr>
                  <a:spLocks noChangeArrowheads="1"/>
                </p:cNvSpPr>
                <p:nvPr/>
              </p:nvSpPr>
              <p:spPr bwMode="auto">
                <a:xfrm>
                  <a:off x="4556" y="1471"/>
                  <a:ext cx="76" cy="1"/>
                </a:xfrm>
                <a:prstGeom prst="rect">
                  <a:avLst/>
                </a:prstGeom>
                <a:solidFill>
                  <a:srgbClr val="B0547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86" name="Rectangle 901"/>
                <p:cNvSpPr>
                  <a:spLocks noChangeArrowheads="1"/>
                </p:cNvSpPr>
                <p:nvPr/>
              </p:nvSpPr>
              <p:spPr bwMode="auto">
                <a:xfrm>
                  <a:off x="4556" y="1613"/>
                  <a:ext cx="76" cy="1"/>
                </a:xfrm>
                <a:prstGeom prst="rect">
                  <a:avLst/>
                </a:prstGeom>
                <a:solidFill>
                  <a:srgbClr val="B0547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87" name="Rectangle 902"/>
                <p:cNvSpPr>
                  <a:spLocks noChangeArrowheads="1"/>
                </p:cNvSpPr>
                <p:nvPr/>
              </p:nvSpPr>
              <p:spPr bwMode="auto">
                <a:xfrm>
                  <a:off x="4556" y="1472"/>
                  <a:ext cx="76" cy="2"/>
                </a:xfrm>
                <a:prstGeom prst="rect">
                  <a:avLst/>
                </a:prstGeom>
                <a:solidFill>
                  <a:srgbClr val="AE526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88" name="Rectangle 903"/>
                <p:cNvSpPr>
                  <a:spLocks noChangeArrowheads="1"/>
                </p:cNvSpPr>
                <p:nvPr/>
              </p:nvSpPr>
              <p:spPr bwMode="auto">
                <a:xfrm>
                  <a:off x="4556" y="1611"/>
                  <a:ext cx="76" cy="2"/>
                </a:xfrm>
                <a:prstGeom prst="rect">
                  <a:avLst/>
                </a:prstGeom>
                <a:solidFill>
                  <a:srgbClr val="AE526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89" name="Rectangle 904"/>
                <p:cNvSpPr>
                  <a:spLocks noChangeArrowheads="1"/>
                </p:cNvSpPr>
                <p:nvPr/>
              </p:nvSpPr>
              <p:spPr bwMode="auto">
                <a:xfrm>
                  <a:off x="4556" y="1474"/>
                  <a:ext cx="2" cy="137"/>
                </a:xfrm>
                <a:prstGeom prst="rect">
                  <a:avLst/>
                </a:prstGeom>
                <a:solidFill>
                  <a:srgbClr val="AE526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90" name="Rectangle 905"/>
                <p:cNvSpPr>
                  <a:spLocks noChangeArrowheads="1"/>
                </p:cNvSpPr>
                <p:nvPr/>
              </p:nvSpPr>
              <p:spPr bwMode="auto">
                <a:xfrm>
                  <a:off x="4630" y="1474"/>
                  <a:ext cx="2" cy="137"/>
                </a:xfrm>
                <a:prstGeom prst="rect">
                  <a:avLst/>
                </a:prstGeom>
                <a:solidFill>
                  <a:srgbClr val="AE526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91" name="Rectangle 906"/>
                <p:cNvSpPr>
                  <a:spLocks noChangeArrowheads="1"/>
                </p:cNvSpPr>
                <p:nvPr/>
              </p:nvSpPr>
              <p:spPr bwMode="auto">
                <a:xfrm>
                  <a:off x="4558" y="1474"/>
                  <a:ext cx="72" cy="2"/>
                </a:xfrm>
                <a:prstGeom prst="rect">
                  <a:avLst/>
                </a:prstGeom>
                <a:solidFill>
                  <a:srgbClr val="AD506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92" name="Rectangle 907"/>
                <p:cNvSpPr>
                  <a:spLocks noChangeArrowheads="1"/>
                </p:cNvSpPr>
                <p:nvPr/>
              </p:nvSpPr>
              <p:spPr bwMode="auto">
                <a:xfrm>
                  <a:off x="4558" y="1609"/>
                  <a:ext cx="72" cy="2"/>
                </a:xfrm>
                <a:prstGeom prst="rect">
                  <a:avLst/>
                </a:prstGeom>
                <a:solidFill>
                  <a:srgbClr val="AD506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93" name="Rectangle 908"/>
                <p:cNvSpPr>
                  <a:spLocks noChangeArrowheads="1"/>
                </p:cNvSpPr>
                <p:nvPr/>
              </p:nvSpPr>
              <p:spPr bwMode="auto">
                <a:xfrm>
                  <a:off x="4558" y="1476"/>
                  <a:ext cx="72" cy="1"/>
                </a:xfrm>
                <a:prstGeom prst="rect">
                  <a:avLst/>
                </a:prstGeom>
                <a:solidFill>
                  <a:srgbClr val="AB4F6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94" name="Rectangle 909"/>
                <p:cNvSpPr>
                  <a:spLocks noChangeArrowheads="1"/>
                </p:cNvSpPr>
                <p:nvPr/>
              </p:nvSpPr>
              <p:spPr bwMode="auto">
                <a:xfrm>
                  <a:off x="4558" y="1608"/>
                  <a:ext cx="72" cy="1"/>
                </a:xfrm>
                <a:prstGeom prst="rect">
                  <a:avLst/>
                </a:prstGeom>
                <a:solidFill>
                  <a:srgbClr val="AB4F6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95" name="Rectangle 910"/>
                <p:cNvSpPr>
                  <a:spLocks noChangeArrowheads="1"/>
                </p:cNvSpPr>
                <p:nvPr/>
              </p:nvSpPr>
              <p:spPr bwMode="auto">
                <a:xfrm>
                  <a:off x="4558" y="1477"/>
                  <a:ext cx="1" cy="131"/>
                </a:xfrm>
                <a:prstGeom prst="rect">
                  <a:avLst/>
                </a:prstGeom>
                <a:solidFill>
                  <a:srgbClr val="AB4F6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96" name="Rectangle 911"/>
                <p:cNvSpPr>
                  <a:spLocks noChangeArrowheads="1"/>
                </p:cNvSpPr>
                <p:nvPr/>
              </p:nvSpPr>
              <p:spPr bwMode="auto">
                <a:xfrm>
                  <a:off x="4629" y="1477"/>
                  <a:ext cx="1" cy="131"/>
                </a:xfrm>
                <a:prstGeom prst="rect">
                  <a:avLst/>
                </a:prstGeom>
                <a:solidFill>
                  <a:srgbClr val="AB4F6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97" name="Rectangle 912"/>
                <p:cNvSpPr>
                  <a:spLocks noChangeArrowheads="1"/>
                </p:cNvSpPr>
                <p:nvPr/>
              </p:nvSpPr>
              <p:spPr bwMode="auto">
                <a:xfrm>
                  <a:off x="4559" y="1477"/>
                  <a:ext cx="70" cy="2"/>
                </a:xfrm>
                <a:prstGeom prst="rect">
                  <a:avLst/>
                </a:prstGeom>
                <a:solidFill>
                  <a:srgbClr val="A94C6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98" name="Rectangle 913"/>
                <p:cNvSpPr>
                  <a:spLocks noChangeArrowheads="1"/>
                </p:cNvSpPr>
                <p:nvPr/>
              </p:nvSpPr>
              <p:spPr bwMode="auto">
                <a:xfrm>
                  <a:off x="4559" y="1606"/>
                  <a:ext cx="70" cy="2"/>
                </a:xfrm>
                <a:prstGeom prst="rect">
                  <a:avLst/>
                </a:prstGeom>
                <a:solidFill>
                  <a:srgbClr val="A94C6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99" name="Rectangle 914"/>
                <p:cNvSpPr>
                  <a:spLocks noChangeArrowheads="1"/>
                </p:cNvSpPr>
                <p:nvPr/>
              </p:nvSpPr>
              <p:spPr bwMode="auto">
                <a:xfrm>
                  <a:off x="4559" y="1479"/>
                  <a:ext cx="70" cy="1"/>
                </a:xfrm>
                <a:prstGeom prst="rect">
                  <a:avLst/>
                </a:prstGeom>
                <a:solidFill>
                  <a:srgbClr val="A74B6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00" name="Rectangle 915"/>
                <p:cNvSpPr>
                  <a:spLocks noChangeArrowheads="1"/>
                </p:cNvSpPr>
                <p:nvPr/>
              </p:nvSpPr>
              <p:spPr bwMode="auto">
                <a:xfrm>
                  <a:off x="4559" y="1604"/>
                  <a:ext cx="70" cy="2"/>
                </a:xfrm>
                <a:prstGeom prst="rect">
                  <a:avLst/>
                </a:prstGeom>
                <a:solidFill>
                  <a:srgbClr val="A74B6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01" name="Rectangle 916"/>
                <p:cNvSpPr>
                  <a:spLocks noChangeArrowheads="1"/>
                </p:cNvSpPr>
                <p:nvPr/>
              </p:nvSpPr>
              <p:spPr bwMode="auto">
                <a:xfrm>
                  <a:off x="4559" y="1480"/>
                  <a:ext cx="3" cy="124"/>
                </a:xfrm>
                <a:prstGeom prst="rect">
                  <a:avLst/>
                </a:prstGeom>
                <a:solidFill>
                  <a:srgbClr val="A74B6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02" name="Rectangle 917"/>
                <p:cNvSpPr>
                  <a:spLocks noChangeArrowheads="1"/>
                </p:cNvSpPr>
                <p:nvPr/>
              </p:nvSpPr>
              <p:spPr bwMode="auto">
                <a:xfrm>
                  <a:off x="4626" y="1480"/>
                  <a:ext cx="3" cy="124"/>
                </a:xfrm>
                <a:prstGeom prst="rect">
                  <a:avLst/>
                </a:prstGeom>
                <a:solidFill>
                  <a:srgbClr val="A74B6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03" name="Rectangle 918"/>
                <p:cNvSpPr>
                  <a:spLocks noChangeArrowheads="1"/>
                </p:cNvSpPr>
                <p:nvPr/>
              </p:nvSpPr>
              <p:spPr bwMode="auto">
                <a:xfrm>
                  <a:off x="4562" y="1480"/>
                  <a:ext cx="64" cy="2"/>
                </a:xfrm>
                <a:prstGeom prst="rect">
                  <a:avLst/>
                </a:prstGeom>
                <a:solidFill>
                  <a:srgbClr val="A6496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04" name="Rectangle 919"/>
                <p:cNvSpPr>
                  <a:spLocks noChangeArrowheads="1"/>
                </p:cNvSpPr>
                <p:nvPr/>
              </p:nvSpPr>
              <p:spPr bwMode="auto">
                <a:xfrm>
                  <a:off x="4562" y="1603"/>
                  <a:ext cx="64" cy="1"/>
                </a:xfrm>
                <a:prstGeom prst="rect">
                  <a:avLst/>
                </a:prstGeom>
                <a:solidFill>
                  <a:srgbClr val="A6496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05" name="Rectangle 920"/>
                <p:cNvSpPr>
                  <a:spLocks noChangeArrowheads="1"/>
                </p:cNvSpPr>
                <p:nvPr/>
              </p:nvSpPr>
              <p:spPr bwMode="auto">
                <a:xfrm>
                  <a:off x="4562" y="1482"/>
                  <a:ext cx="64" cy="2"/>
                </a:xfrm>
                <a:prstGeom prst="rect">
                  <a:avLst/>
                </a:prstGeom>
                <a:solidFill>
                  <a:srgbClr val="A4475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06" name="Rectangle 921"/>
                <p:cNvSpPr>
                  <a:spLocks noChangeArrowheads="1"/>
                </p:cNvSpPr>
                <p:nvPr/>
              </p:nvSpPr>
              <p:spPr bwMode="auto">
                <a:xfrm>
                  <a:off x="4562" y="1601"/>
                  <a:ext cx="64" cy="2"/>
                </a:xfrm>
                <a:prstGeom prst="rect">
                  <a:avLst/>
                </a:prstGeom>
                <a:solidFill>
                  <a:srgbClr val="A4475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07" name="Rectangle 922"/>
                <p:cNvSpPr>
                  <a:spLocks noChangeArrowheads="1"/>
                </p:cNvSpPr>
                <p:nvPr/>
              </p:nvSpPr>
              <p:spPr bwMode="auto">
                <a:xfrm>
                  <a:off x="4562" y="1484"/>
                  <a:ext cx="1" cy="117"/>
                </a:xfrm>
                <a:prstGeom prst="rect">
                  <a:avLst/>
                </a:prstGeom>
                <a:solidFill>
                  <a:srgbClr val="A4475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08" name="Rectangle 923"/>
                <p:cNvSpPr>
                  <a:spLocks noChangeArrowheads="1"/>
                </p:cNvSpPr>
                <p:nvPr/>
              </p:nvSpPr>
              <p:spPr bwMode="auto">
                <a:xfrm>
                  <a:off x="4625" y="1484"/>
                  <a:ext cx="1" cy="117"/>
                </a:xfrm>
                <a:prstGeom prst="rect">
                  <a:avLst/>
                </a:prstGeom>
                <a:solidFill>
                  <a:srgbClr val="A4475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09" name="Rectangle 924"/>
                <p:cNvSpPr>
                  <a:spLocks noChangeArrowheads="1"/>
                </p:cNvSpPr>
                <p:nvPr/>
              </p:nvSpPr>
              <p:spPr bwMode="auto">
                <a:xfrm>
                  <a:off x="4563" y="1484"/>
                  <a:ext cx="62" cy="1"/>
                </a:xfrm>
                <a:prstGeom prst="rect">
                  <a:avLst/>
                </a:prstGeom>
                <a:solidFill>
                  <a:srgbClr val="A3465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10" name="Rectangle 925"/>
                <p:cNvSpPr>
                  <a:spLocks noChangeArrowheads="1"/>
                </p:cNvSpPr>
                <p:nvPr/>
              </p:nvSpPr>
              <p:spPr bwMode="auto">
                <a:xfrm>
                  <a:off x="4563" y="1600"/>
                  <a:ext cx="62" cy="1"/>
                </a:xfrm>
                <a:prstGeom prst="rect">
                  <a:avLst/>
                </a:prstGeom>
                <a:solidFill>
                  <a:srgbClr val="A3465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11" name="Rectangle 926"/>
                <p:cNvSpPr>
                  <a:spLocks noChangeArrowheads="1"/>
                </p:cNvSpPr>
                <p:nvPr/>
              </p:nvSpPr>
              <p:spPr bwMode="auto">
                <a:xfrm>
                  <a:off x="4563" y="1485"/>
                  <a:ext cx="62" cy="2"/>
                </a:xfrm>
                <a:prstGeom prst="rect">
                  <a:avLst/>
                </a:prstGeom>
                <a:solidFill>
                  <a:srgbClr val="A0435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12" name="Rectangle 927"/>
                <p:cNvSpPr>
                  <a:spLocks noChangeArrowheads="1"/>
                </p:cNvSpPr>
                <p:nvPr/>
              </p:nvSpPr>
              <p:spPr bwMode="auto">
                <a:xfrm>
                  <a:off x="4563" y="1598"/>
                  <a:ext cx="62" cy="2"/>
                </a:xfrm>
                <a:prstGeom prst="rect">
                  <a:avLst/>
                </a:prstGeom>
                <a:solidFill>
                  <a:srgbClr val="A0435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13" name="Rectangle 928"/>
                <p:cNvSpPr>
                  <a:spLocks noChangeArrowheads="1"/>
                </p:cNvSpPr>
                <p:nvPr/>
              </p:nvSpPr>
              <p:spPr bwMode="auto">
                <a:xfrm>
                  <a:off x="4563" y="1487"/>
                  <a:ext cx="2" cy="111"/>
                </a:xfrm>
                <a:prstGeom prst="rect">
                  <a:avLst/>
                </a:prstGeom>
                <a:solidFill>
                  <a:srgbClr val="A0435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14" name="Rectangle 929"/>
                <p:cNvSpPr>
                  <a:spLocks noChangeArrowheads="1"/>
                </p:cNvSpPr>
                <p:nvPr/>
              </p:nvSpPr>
              <p:spPr bwMode="auto">
                <a:xfrm>
                  <a:off x="4623" y="1487"/>
                  <a:ext cx="2" cy="111"/>
                </a:xfrm>
                <a:prstGeom prst="rect">
                  <a:avLst/>
                </a:prstGeom>
                <a:solidFill>
                  <a:srgbClr val="A0435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15" name="Rectangle 930"/>
                <p:cNvSpPr>
                  <a:spLocks noChangeArrowheads="1"/>
                </p:cNvSpPr>
                <p:nvPr/>
              </p:nvSpPr>
              <p:spPr bwMode="auto">
                <a:xfrm>
                  <a:off x="4565" y="1487"/>
                  <a:ext cx="58" cy="2"/>
                </a:xfrm>
                <a:prstGeom prst="rect">
                  <a:avLst/>
                </a:prstGeom>
                <a:solidFill>
                  <a:srgbClr val="9F425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16" name="Rectangle 931"/>
                <p:cNvSpPr>
                  <a:spLocks noChangeArrowheads="1"/>
                </p:cNvSpPr>
                <p:nvPr/>
              </p:nvSpPr>
              <p:spPr bwMode="auto">
                <a:xfrm>
                  <a:off x="4565" y="1596"/>
                  <a:ext cx="58" cy="2"/>
                </a:xfrm>
                <a:prstGeom prst="rect">
                  <a:avLst/>
                </a:prstGeom>
                <a:solidFill>
                  <a:srgbClr val="9F425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17" name="Rectangle 932"/>
                <p:cNvSpPr>
                  <a:spLocks noChangeArrowheads="1"/>
                </p:cNvSpPr>
                <p:nvPr/>
              </p:nvSpPr>
              <p:spPr bwMode="auto">
                <a:xfrm>
                  <a:off x="4565" y="1489"/>
                  <a:ext cx="58" cy="1"/>
                </a:xfrm>
                <a:prstGeom prst="rect">
                  <a:avLst/>
                </a:prstGeom>
                <a:solidFill>
                  <a:srgbClr val="9E405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18" name="Rectangle 933"/>
                <p:cNvSpPr>
                  <a:spLocks noChangeArrowheads="1"/>
                </p:cNvSpPr>
                <p:nvPr/>
              </p:nvSpPr>
              <p:spPr bwMode="auto">
                <a:xfrm>
                  <a:off x="4565" y="1595"/>
                  <a:ext cx="58" cy="1"/>
                </a:xfrm>
                <a:prstGeom prst="rect">
                  <a:avLst/>
                </a:prstGeom>
                <a:solidFill>
                  <a:srgbClr val="9E405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19" name="Rectangle 934"/>
                <p:cNvSpPr>
                  <a:spLocks noChangeArrowheads="1"/>
                </p:cNvSpPr>
                <p:nvPr/>
              </p:nvSpPr>
              <p:spPr bwMode="auto">
                <a:xfrm>
                  <a:off x="4565" y="1490"/>
                  <a:ext cx="2" cy="105"/>
                </a:xfrm>
                <a:prstGeom prst="rect">
                  <a:avLst/>
                </a:prstGeom>
                <a:solidFill>
                  <a:srgbClr val="9E405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20" name="Rectangle 935"/>
                <p:cNvSpPr>
                  <a:spLocks noChangeArrowheads="1"/>
                </p:cNvSpPr>
                <p:nvPr/>
              </p:nvSpPr>
              <p:spPr bwMode="auto">
                <a:xfrm>
                  <a:off x="4621" y="1490"/>
                  <a:ext cx="2" cy="105"/>
                </a:xfrm>
                <a:prstGeom prst="rect">
                  <a:avLst/>
                </a:prstGeom>
                <a:solidFill>
                  <a:srgbClr val="9E405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21" name="Rectangle 936"/>
                <p:cNvSpPr>
                  <a:spLocks noChangeArrowheads="1"/>
                </p:cNvSpPr>
                <p:nvPr/>
              </p:nvSpPr>
              <p:spPr bwMode="auto">
                <a:xfrm>
                  <a:off x="4567" y="1490"/>
                  <a:ext cx="54" cy="2"/>
                </a:xfrm>
                <a:prstGeom prst="rect">
                  <a:avLst/>
                </a:prstGeom>
                <a:solidFill>
                  <a:srgbClr val="9C3E5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22" name="Rectangle 937"/>
                <p:cNvSpPr>
                  <a:spLocks noChangeArrowheads="1"/>
                </p:cNvSpPr>
                <p:nvPr/>
              </p:nvSpPr>
              <p:spPr bwMode="auto">
                <a:xfrm>
                  <a:off x="4567" y="1593"/>
                  <a:ext cx="54" cy="2"/>
                </a:xfrm>
                <a:prstGeom prst="rect">
                  <a:avLst/>
                </a:prstGeom>
                <a:solidFill>
                  <a:srgbClr val="9C3E5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23" name="Rectangle 938"/>
                <p:cNvSpPr>
                  <a:spLocks noChangeArrowheads="1"/>
                </p:cNvSpPr>
                <p:nvPr/>
              </p:nvSpPr>
              <p:spPr bwMode="auto">
                <a:xfrm>
                  <a:off x="4567" y="1492"/>
                  <a:ext cx="54" cy="1"/>
                </a:xfrm>
                <a:prstGeom prst="rect">
                  <a:avLst/>
                </a:prstGeom>
                <a:solidFill>
                  <a:srgbClr val="9B3D5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24" name="Rectangle 939"/>
                <p:cNvSpPr>
                  <a:spLocks noChangeArrowheads="1"/>
                </p:cNvSpPr>
                <p:nvPr/>
              </p:nvSpPr>
              <p:spPr bwMode="auto">
                <a:xfrm>
                  <a:off x="4567" y="1592"/>
                  <a:ext cx="54" cy="1"/>
                </a:xfrm>
                <a:prstGeom prst="rect">
                  <a:avLst/>
                </a:prstGeom>
                <a:solidFill>
                  <a:srgbClr val="9B3D5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25" name="Rectangle 940"/>
                <p:cNvSpPr>
                  <a:spLocks noChangeArrowheads="1"/>
                </p:cNvSpPr>
                <p:nvPr/>
              </p:nvSpPr>
              <p:spPr bwMode="auto">
                <a:xfrm>
                  <a:off x="4567" y="1493"/>
                  <a:ext cx="1" cy="99"/>
                </a:xfrm>
                <a:prstGeom prst="rect">
                  <a:avLst/>
                </a:prstGeom>
                <a:solidFill>
                  <a:srgbClr val="9B3D5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26" name="Rectangle 941"/>
                <p:cNvSpPr>
                  <a:spLocks noChangeArrowheads="1"/>
                </p:cNvSpPr>
                <p:nvPr/>
              </p:nvSpPr>
              <p:spPr bwMode="auto">
                <a:xfrm>
                  <a:off x="4620" y="1493"/>
                  <a:ext cx="1" cy="99"/>
                </a:xfrm>
                <a:prstGeom prst="rect">
                  <a:avLst/>
                </a:prstGeom>
                <a:solidFill>
                  <a:srgbClr val="9B3D5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27" name="Rectangle 942"/>
                <p:cNvSpPr>
                  <a:spLocks noChangeArrowheads="1"/>
                </p:cNvSpPr>
                <p:nvPr/>
              </p:nvSpPr>
              <p:spPr bwMode="auto">
                <a:xfrm>
                  <a:off x="4568" y="1493"/>
                  <a:ext cx="52" cy="2"/>
                </a:xfrm>
                <a:prstGeom prst="rect">
                  <a:avLst/>
                </a:prstGeom>
                <a:solidFill>
                  <a:srgbClr val="993A4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28" name="Rectangle 943"/>
                <p:cNvSpPr>
                  <a:spLocks noChangeArrowheads="1"/>
                </p:cNvSpPr>
                <p:nvPr/>
              </p:nvSpPr>
              <p:spPr bwMode="auto">
                <a:xfrm>
                  <a:off x="4568" y="1590"/>
                  <a:ext cx="52" cy="2"/>
                </a:xfrm>
                <a:prstGeom prst="rect">
                  <a:avLst/>
                </a:prstGeom>
                <a:solidFill>
                  <a:srgbClr val="993A4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29" name="Rectangle 944"/>
                <p:cNvSpPr>
                  <a:spLocks noChangeArrowheads="1"/>
                </p:cNvSpPr>
                <p:nvPr/>
              </p:nvSpPr>
              <p:spPr bwMode="auto">
                <a:xfrm>
                  <a:off x="4568" y="1495"/>
                  <a:ext cx="52" cy="2"/>
                </a:xfrm>
                <a:prstGeom prst="rect">
                  <a:avLst/>
                </a:prstGeom>
                <a:solidFill>
                  <a:srgbClr val="98394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30" name="Rectangle 945"/>
                <p:cNvSpPr>
                  <a:spLocks noChangeArrowheads="1"/>
                </p:cNvSpPr>
                <p:nvPr/>
              </p:nvSpPr>
              <p:spPr bwMode="auto">
                <a:xfrm>
                  <a:off x="4568" y="1588"/>
                  <a:ext cx="52" cy="2"/>
                </a:xfrm>
                <a:prstGeom prst="rect">
                  <a:avLst/>
                </a:prstGeom>
                <a:solidFill>
                  <a:srgbClr val="98394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31" name="Rectangle 946"/>
                <p:cNvSpPr>
                  <a:spLocks noChangeArrowheads="1"/>
                </p:cNvSpPr>
                <p:nvPr/>
              </p:nvSpPr>
              <p:spPr bwMode="auto">
                <a:xfrm>
                  <a:off x="4568" y="1497"/>
                  <a:ext cx="2" cy="91"/>
                </a:xfrm>
                <a:prstGeom prst="rect">
                  <a:avLst/>
                </a:prstGeom>
                <a:solidFill>
                  <a:srgbClr val="98394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32" name="Rectangle 947"/>
                <p:cNvSpPr>
                  <a:spLocks noChangeArrowheads="1"/>
                </p:cNvSpPr>
                <p:nvPr/>
              </p:nvSpPr>
              <p:spPr bwMode="auto">
                <a:xfrm>
                  <a:off x="4618" y="1497"/>
                  <a:ext cx="2" cy="91"/>
                </a:xfrm>
                <a:prstGeom prst="rect">
                  <a:avLst/>
                </a:prstGeom>
                <a:solidFill>
                  <a:srgbClr val="98394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33" name="Rectangle 948"/>
                <p:cNvSpPr>
                  <a:spLocks noChangeArrowheads="1"/>
                </p:cNvSpPr>
                <p:nvPr/>
              </p:nvSpPr>
              <p:spPr bwMode="auto">
                <a:xfrm>
                  <a:off x="4570" y="1497"/>
                  <a:ext cx="48" cy="1"/>
                </a:xfrm>
                <a:prstGeom prst="rect">
                  <a:avLst/>
                </a:prstGeom>
                <a:solidFill>
                  <a:srgbClr val="96374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34" name="Rectangle 949"/>
                <p:cNvSpPr>
                  <a:spLocks noChangeArrowheads="1"/>
                </p:cNvSpPr>
                <p:nvPr/>
              </p:nvSpPr>
              <p:spPr bwMode="auto">
                <a:xfrm>
                  <a:off x="4570" y="1587"/>
                  <a:ext cx="48" cy="1"/>
                </a:xfrm>
                <a:prstGeom prst="rect">
                  <a:avLst/>
                </a:prstGeom>
                <a:solidFill>
                  <a:srgbClr val="96374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35" name="Rectangle 950"/>
                <p:cNvSpPr>
                  <a:spLocks noChangeArrowheads="1"/>
                </p:cNvSpPr>
                <p:nvPr/>
              </p:nvSpPr>
              <p:spPr bwMode="auto">
                <a:xfrm>
                  <a:off x="4570" y="1498"/>
                  <a:ext cx="48" cy="2"/>
                </a:xfrm>
                <a:prstGeom prst="rect">
                  <a:avLst/>
                </a:prstGeom>
                <a:solidFill>
                  <a:srgbClr val="95354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36" name="Rectangle 951"/>
                <p:cNvSpPr>
                  <a:spLocks noChangeArrowheads="1"/>
                </p:cNvSpPr>
                <p:nvPr/>
              </p:nvSpPr>
              <p:spPr bwMode="auto">
                <a:xfrm>
                  <a:off x="4570" y="1585"/>
                  <a:ext cx="48" cy="2"/>
                </a:xfrm>
                <a:prstGeom prst="rect">
                  <a:avLst/>
                </a:prstGeom>
                <a:solidFill>
                  <a:srgbClr val="95354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37" name="Rectangle 952"/>
                <p:cNvSpPr>
                  <a:spLocks noChangeArrowheads="1"/>
                </p:cNvSpPr>
                <p:nvPr/>
              </p:nvSpPr>
              <p:spPr bwMode="auto">
                <a:xfrm>
                  <a:off x="4570" y="1500"/>
                  <a:ext cx="1" cy="85"/>
                </a:xfrm>
                <a:prstGeom prst="rect">
                  <a:avLst/>
                </a:prstGeom>
                <a:solidFill>
                  <a:srgbClr val="95354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38" name="Rectangle 953"/>
                <p:cNvSpPr>
                  <a:spLocks noChangeArrowheads="1"/>
                </p:cNvSpPr>
                <p:nvPr/>
              </p:nvSpPr>
              <p:spPr bwMode="auto">
                <a:xfrm>
                  <a:off x="4616" y="1500"/>
                  <a:ext cx="2" cy="85"/>
                </a:xfrm>
                <a:prstGeom prst="rect">
                  <a:avLst/>
                </a:prstGeom>
                <a:solidFill>
                  <a:srgbClr val="95354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39" name="Rectangle 954"/>
                <p:cNvSpPr>
                  <a:spLocks noChangeArrowheads="1"/>
                </p:cNvSpPr>
                <p:nvPr/>
              </p:nvSpPr>
              <p:spPr bwMode="auto">
                <a:xfrm>
                  <a:off x="4571" y="1500"/>
                  <a:ext cx="45" cy="1"/>
                </a:xfrm>
                <a:prstGeom prst="rect">
                  <a:avLst/>
                </a:prstGeom>
                <a:solidFill>
                  <a:srgbClr val="94344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40" name="Rectangle 955"/>
                <p:cNvSpPr>
                  <a:spLocks noChangeArrowheads="1"/>
                </p:cNvSpPr>
                <p:nvPr/>
              </p:nvSpPr>
              <p:spPr bwMode="auto">
                <a:xfrm>
                  <a:off x="4571" y="1584"/>
                  <a:ext cx="45" cy="1"/>
                </a:xfrm>
                <a:prstGeom prst="rect">
                  <a:avLst/>
                </a:prstGeom>
                <a:solidFill>
                  <a:srgbClr val="94344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41" name="Rectangle 956"/>
                <p:cNvSpPr>
                  <a:spLocks noChangeArrowheads="1"/>
                </p:cNvSpPr>
                <p:nvPr/>
              </p:nvSpPr>
              <p:spPr bwMode="auto">
                <a:xfrm>
                  <a:off x="4571" y="1501"/>
                  <a:ext cx="45" cy="2"/>
                </a:xfrm>
                <a:prstGeom prst="rect">
                  <a:avLst/>
                </a:prstGeom>
                <a:solidFill>
                  <a:srgbClr val="92314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42" name="Rectangle 957"/>
                <p:cNvSpPr>
                  <a:spLocks noChangeArrowheads="1"/>
                </p:cNvSpPr>
                <p:nvPr/>
              </p:nvSpPr>
              <p:spPr bwMode="auto">
                <a:xfrm>
                  <a:off x="4571" y="1582"/>
                  <a:ext cx="45" cy="2"/>
                </a:xfrm>
                <a:prstGeom prst="rect">
                  <a:avLst/>
                </a:prstGeom>
                <a:solidFill>
                  <a:srgbClr val="92314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43" name="Rectangle 958"/>
                <p:cNvSpPr>
                  <a:spLocks noChangeArrowheads="1"/>
                </p:cNvSpPr>
                <p:nvPr/>
              </p:nvSpPr>
              <p:spPr bwMode="auto">
                <a:xfrm>
                  <a:off x="4571" y="1503"/>
                  <a:ext cx="2" cy="79"/>
                </a:xfrm>
                <a:prstGeom prst="rect">
                  <a:avLst/>
                </a:prstGeom>
                <a:solidFill>
                  <a:srgbClr val="92314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44" name="Rectangle 959"/>
                <p:cNvSpPr>
                  <a:spLocks noChangeArrowheads="1"/>
                </p:cNvSpPr>
                <p:nvPr/>
              </p:nvSpPr>
              <p:spPr bwMode="auto">
                <a:xfrm>
                  <a:off x="4615" y="1503"/>
                  <a:ext cx="1" cy="79"/>
                </a:xfrm>
                <a:prstGeom prst="rect">
                  <a:avLst/>
                </a:prstGeom>
                <a:solidFill>
                  <a:srgbClr val="92314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45" name="Rectangle 960"/>
                <p:cNvSpPr>
                  <a:spLocks noChangeArrowheads="1"/>
                </p:cNvSpPr>
                <p:nvPr/>
              </p:nvSpPr>
              <p:spPr bwMode="auto">
                <a:xfrm>
                  <a:off x="4573" y="1503"/>
                  <a:ext cx="42" cy="2"/>
                </a:xfrm>
                <a:prstGeom prst="rect">
                  <a:avLst/>
                </a:prstGeom>
                <a:solidFill>
                  <a:srgbClr val="91304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46" name="Rectangle 961"/>
                <p:cNvSpPr>
                  <a:spLocks noChangeArrowheads="1"/>
                </p:cNvSpPr>
                <p:nvPr/>
              </p:nvSpPr>
              <p:spPr bwMode="auto">
                <a:xfrm>
                  <a:off x="4573" y="1580"/>
                  <a:ext cx="42" cy="2"/>
                </a:xfrm>
                <a:prstGeom prst="rect">
                  <a:avLst/>
                </a:prstGeom>
                <a:solidFill>
                  <a:srgbClr val="91304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47" name="Rectangle 962"/>
                <p:cNvSpPr>
                  <a:spLocks noChangeArrowheads="1"/>
                </p:cNvSpPr>
                <p:nvPr/>
              </p:nvSpPr>
              <p:spPr bwMode="auto">
                <a:xfrm>
                  <a:off x="4573" y="1505"/>
                  <a:ext cx="42" cy="1"/>
                </a:xfrm>
                <a:prstGeom prst="rect">
                  <a:avLst/>
                </a:prstGeom>
                <a:solidFill>
                  <a:srgbClr val="902E3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48" name="Rectangle 963"/>
                <p:cNvSpPr>
                  <a:spLocks noChangeArrowheads="1"/>
                </p:cNvSpPr>
                <p:nvPr/>
              </p:nvSpPr>
              <p:spPr bwMode="auto">
                <a:xfrm>
                  <a:off x="4573" y="1579"/>
                  <a:ext cx="42" cy="1"/>
                </a:xfrm>
                <a:prstGeom prst="rect">
                  <a:avLst/>
                </a:prstGeom>
                <a:solidFill>
                  <a:srgbClr val="902E3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49" name="Rectangle 964"/>
                <p:cNvSpPr>
                  <a:spLocks noChangeArrowheads="1"/>
                </p:cNvSpPr>
                <p:nvPr/>
              </p:nvSpPr>
              <p:spPr bwMode="auto">
                <a:xfrm>
                  <a:off x="4573" y="1506"/>
                  <a:ext cx="2" cy="73"/>
                </a:xfrm>
                <a:prstGeom prst="rect">
                  <a:avLst/>
                </a:prstGeom>
                <a:solidFill>
                  <a:srgbClr val="902E3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50" name="Rectangle 965"/>
                <p:cNvSpPr>
                  <a:spLocks noChangeArrowheads="1"/>
                </p:cNvSpPr>
                <p:nvPr/>
              </p:nvSpPr>
              <p:spPr bwMode="auto">
                <a:xfrm>
                  <a:off x="4613" y="1506"/>
                  <a:ext cx="2" cy="73"/>
                </a:xfrm>
                <a:prstGeom prst="rect">
                  <a:avLst/>
                </a:prstGeom>
                <a:solidFill>
                  <a:srgbClr val="902E3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51" name="Rectangle 966"/>
                <p:cNvSpPr>
                  <a:spLocks noChangeArrowheads="1"/>
                </p:cNvSpPr>
                <p:nvPr/>
              </p:nvSpPr>
              <p:spPr bwMode="auto">
                <a:xfrm>
                  <a:off x="4575" y="1506"/>
                  <a:ext cx="38" cy="2"/>
                </a:xfrm>
                <a:prstGeom prst="rect">
                  <a:avLst/>
                </a:prstGeom>
                <a:solidFill>
                  <a:srgbClr val="8F2D3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52" name="Rectangle 967"/>
                <p:cNvSpPr>
                  <a:spLocks noChangeArrowheads="1"/>
                </p:cNvSpPr>
                <p:nvPr/>
              </p:nvSpPr>
              <p:spPr bwMode="auto">
                <a:xfrm>
                  <a:off x="4575" y="1577"/>
                  <a:ext cx="38" cy="2"/>
                </a:xfrm>
                <a:prstGeom prst="rect">
                  <a:avLst/>
                </a:prstGeom>
                <a:solidFill>
                  <a:srgbClr val="8F2D3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53" name="Rectangle 968"/>
                <p:cNvSpPr>
                  <a:spLocks noChangeArrowheads="1"/>
                </p:cNvSpPr>
                <p:nvPr/>
              </p:nvSpPr>
              <p:spPr bwMode="auto">
                <a:xfrm>
                  <a:off x="4575" y="1508"/>
                  <a:ext cx="38" cy="1"/>
                </a:xfrm>
                <a:prstGeom prst="rect">
                  <a:avLst/>
                </a:prstGeom>
                <a:solidFill>
                  <a:srgbClr val="8E2B3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54" name="Rectangle 969"/>
                <p:cNvSpPr>
                  <a:spLocks noChangeArrowheads="1"/>
                </p:cNvSpPr>
                <p:nvPr/>
              </p:nvSpPr>
              <p:spPr bwMode="auto">
                <a:xfrm>
                  <a:off x="4575" y="1575"/>
                  <a:ext cx="38" cy="2"/>
                </a:xfrm>
                <a:prstGeom prst="rect">
                  <a:avLst/>
                </a:prstGeom>
                <a:solidFill>
                  <a:srgbClr val="8E2B3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55" name="Rectangle 970"/>
                <p:cNvSpPr>
                  <a:spLocks noChangeArrowheads="1"/>
                </p:cNvSpPr>
                <p:nvPr/>
              </p:nvSpPr>
              <p:spPr bwMode="auto">
                <a:xfrm>
                  <a:off x="4575" y="1509"/>
                  <a:ext cx="1" cy="66"/>
                </a:xfrm>
                <a:prstGeom prst="rect">
                  <a:avLst/>
                </a:prstGeom>
                <a:solidFill>
                  <a:srgbClr val="8E2B3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56" name="Rectangle 971"/>
                <p:cNvSpPr>
                  <a:spLocks noChangeArrowheads="1"/>
                </p:cNvSpPr>
                <p:nvPr/>
              </p:nvSpPr>
              <p:spPr bwMode="auto">
                <a:xfrm>
                  <a:off x="4612" y="1509"/>
                  <a:ext cx="1" cy="66"/>
                </a:xfrm>
                <a:prstGeom prst="rect">
                  <a:avLst/>
                </a:prstGeom>
                <a:solidFill>
                  <a:srgbClr val="8E2B3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57" name="Rectangle 972"/>
                <p:cNvSpPr>
                  <a:spLocks noChangeArrowheads="1"/>
                </p:cNvSpPr>
                <p:nvPr/>
              </p:nvSpPr>
              <p:spPr bwMode="auto">
                <a:xfrm>
                  <a:off x="4576" y="1509"/>
                  <a:ext cx="36" cy="2"/>
                </a:xfrm>
                <a:prstGeom prst="rect">
                  <a:avLst/>
                </a:prstGeom>
                <a:solidFill>
                  <a:srgbClr val="8D293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58" name="Rectangle 973"/>
                <p:cNvSpPr>
                  <a:spLocks noChangeArrowheads="1"/>
                </p:cNvSpPr>
                <p:nvPr/>
              </p:nvSpPr>
              <p:spPr bwMode="auto">
                <a:xfrm>
                  <a:off x="4576" y="1574"/>
                  <a:ext cx="36" cy="1"/>
                </a:xfrm>
                <a:prstGeom prst="rect">
                  <a:avLst/>
                </a:prstGeom>
                <a:solidFill>
                  <a:srgbClr val="8D293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59" name="Rectangle 974"/>
                <p:cNvSpPr>
                  <a:spLocks noChangeArrowheads="1"/>
                </p:cNvSpPr>
                <p:nvPr/>
              </p:nvSpPr>
              <p:spPr bwMode="auto">
                <a:xfrm>
                  <a:off x="4576" y="1511"/>
                  <a:ext cx="36" cy="2"/>
                </a:xfrm>
                <a:prstGeom prst="rect">
                  <a:avLst/>
                </a:prstGeom>
                <a:solidFill>
                  <a:srgbClr val="8C27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60" name="Rectangle 975"/>
                <p:cNvSpPr>
                  <a:spLocks noChangeArrowheads="1"/>
                </p:cNvSpPr>
                <p:nvPr/>
              </p:nvSpPr>
              <p:spPr bwMode="auto">
                <a:xfrm>
                  <a:off x="4576" y="1572"/>
                  <a:ext cx="36" cy="2"/>
                </a:xfrm>
                <a:prstGeom prst="rect">
                  <a:avLst/>
                </a:prstGeom>
                <a:solidFill>
                  <a:srgbClr val="8C27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61" name="Rectangle 976"/>
                <p:cNvSpPr>
                  <a:spLocks noChangeArrowheads="1"/>
                </p:cNvSpPr>
                <p:nvPr/>
              </p:nvSpPr>
              <p:spPr bwMode="auto">
                <a:xfrm>
                  <a:off x="4576" y="1513"/>
                  <a:ext cx="2" cy="59"/>
                </a:xfrm>
                <a:prstGeom prst="rect">
                  <a:avLst/>
                </a:prstGeom>
                <a:solidFill>
                  <a:srgbClr val="8C27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62" name="Rectangle 977"/>
                <p:cNvSpPr>
                  <a:spLocks noChangeArrowheads="1"/>
                </p:cNvSpPr>
                <p:nvPr/>
              </p:nvSpPr>
              <p:spPr bwMode="auto">
                <a:xfrm>
                  <a:off x="4610" y="1513"/>
                  <a:ext cx="2" cy="59"/>
                </a:xfrm>
                <a:prstGeom prst="rect">
                  <a:avLst/>
                </a:prstGeom>
                <a:solidFill>
                  <a:srgbClr val="8C273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63" name="Rectangle 978"/>
                <p:cNvSpPr>
                  <a:spLocks noChangeArrowheads="1"/>
                </p:cNvSpPr>
                <p:nvPr/>
              </p:nvSpPr>
              <p:spPr bwMode="auto">
                <a:xfrm>
                  <a:off x="4578" y="1513"/>
                  <a:ext cx="32" cy="1"/>
                </a:xfrm>
                <a:prstGeom prst="rect">
                  <a:avLst/>
                </a:prstGeom>
                <a:solidFill>
                  <a:srgbClr val="8B263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64" name="Rectangle 979"/>
                <p:cNvSpPr>
                  <a:spLocks noChangeArrowheads="1"/>
                </p:cNvSpPr>
                <p:nvPr/>
              </p:nvSpPr>
              <p:spPr bwMode="auto">
                <a:xfrm>
                  <a:off x="4578" y="1571"/>
                  <a:ext cx="32" cy="1"/>
                </a:xfrm>
                <a:prstGeom prst="rect">
                  <a:avLst/>
                </a:prstGeom>
                <a:solidFill>
                  <a:srgbClr val="8B263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65" name="Rectangle 980"/>
                <p:cNvSpPr>
                  <a:spLocks noChangeArrowheads="1"/>
                </p:cNvSpPr>
                <p:nvPr/>
              </p:nvSpPr>
              <p:spPr bwMode="auto">
                <a:xfrm>
                  <a:off x="4578" y="1514"/>
                  <a:ext cx="32" cy="2"/>
                </a:xfrm>
                <a:prstGeom prst="rect">
                  <a:avLst/>
                </a:prstGeom>
                <a:solidFill>
                  <a:srgbClr val="8A243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66" name="Rectangle 981"/>
                <p:cNvSpPr>
                  <a:spLocks noChangeArrowheads="1"/>
                </p:cNvSpPr>
                <p:nvPr/>
              </p:nvSpPr>
              <p:spPr bwMode="auto">
                <a:xfrm>
                  <a:off x="4578" y="1569"/>
                  <a:ext cx="32" cy="2"/>
                </a:xfrm>
                <a:prstGeom prst="rect">
                  <a:avLst/>
                </a:prstGeom>
                <a:solidFill>
                  <a:srgbClr val="8A243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67" name="Rectangle 982"/>
                <p:cNvSpPr>
                  <a:spLocks noChangeArrowheads="1"/>
                </p:cNvSpPr>
                <p:nvPr/>
              </p:nvSpPr>
              <p:spPr bwMode="auto">
                <a:xfrm>
                  <a:off x="4578" y="1516"/>
                  <a:ext cx="1" cy="53"/>
                </a:xfrm>
                <a:prstGeom prst="rect">
                  <a:avLst/>
                </a:prstGeom>
                <a:solidFill>
                  <a:srgbClr val="8A243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68" name="Rectangle 983"/>
                <p:cNvSpPr>
                  <a:spLocks noChangeArrowheads="1"/>
                </p:cNvSpPr>
                <p:nvPr/>
              </p:nvSpPr>
              <p:spPr bwMode="auto">
                <a:xfrm>
                  <a:off x="4608" y="1516"/>
                  <a:ext cx="2" cy="53"/>
                </a:xfrm>
                <a:prstGeom prst="rect">
                  <a:avLst/>
                </a:prstGeom>
                <a:solidFill>
                  <a:srgbClr val="8A243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69" name="Rectangle 984"/>
                <p:cNvSpPr>
                  <a:spLocks noChangeArrowheads="1"/>
                </p:cNvSpPr>
                <p:nvPr/>
              </p:nvSpPr>
              <p:spPr bwMode="auto">
                <a:xfrm>
                  <a:off x="4579" y="1516"/>
                  <a:ext cx="29" cy="2"/>
                </a:xfrm>
                <a:prstGeom prst="rect">
                  <a:avLst/>
                </a:prstGeom>
                <a:solidFill>
                  <a:srgbClr val="89232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70" name="Rectangle 985"/>
                <p:cNvSpPr>
                  <a:spLocks noChangeArrowheads="1"/>
                </p:cNvSpPr>
                <p:nvPr/>
              </p:nvSpPr>
              <p:spPr bwMode="auto">
                <a:xfrm>
                  <a:off x="4579" y="1567"/>
                  <a:ext cx="29" cy="2"/>
                </a:xfrm>
                <a:prstGeom prst="rect">
                  <a:avLst/>
                </a:prstGeom>
                <a:solidFill>
                  <a:srgbClr val="89232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71" name="Rectangle 986"/>
                <p:cNvSpPr>
                  <a:spLocks noChangeArrowheads="1"/>
                </p:cNvSpPr>
                <p:nvPr/>
              </p:nvSpPr>
              <p:spPr bwMode="auto">
                <a:xfrm>
                  <a:off x="4579" y="1518"/>
                  <a:ext cx="29" cy="1"/>
                </a:xfrm>
                <a:prstGeom prst="rect">
                  <a:avLst/>
                </a:prstGeom>
                <a:solidFill>
                  <a:srgbClr val="88202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72" name="Rectangle 987"/>
                <p:cNvSpPr>
                  <a:spLocks noChangeArrowheads="1"/>
                </p:cNvSpPr>
                <p:nvPr/>
              </p:nvSpPr>
              <p:spPr bwMode="auto">
                <a:xfrm>
                  <a:off x="4579" y="1566"/>
                  <a:ext cx="29" cy="1"/>
                </a:xfrm>
                <a:prstGeom prst="rect">
                  <a:avLst/>
                </a:prstGeom>
                <a:solidFill>
                  <a:srgbClr val="88202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73" name="Rectangle 988"/>
                <p:cNvSpPr>
                  <a:spLocks noChangeArrowheads="1"/>
                </p:cNvSpPr>
                <p:nvPr/>
              </p:nvSpPr>
              <p:spPr bwMode="auto">
                <a:xfrm>
                  <a:off x="4579" y="1519"/>
                  <a:ext cx="2" cy="47"/>
                </a:xfrm>
                <a:prstGeom prst="rect">
                  <a:avLst/>
                </a:prstGeom>
                <a:solidFill>
                  <a:srgbClr val="88202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74" name="Rectangle 989"/>
                <p:cNvSpPr>
                  <a:spLocks noChangeArrowheads="1"/>
                </p:cNvSpPr>
                <p:nvPr/>
              </p:nvSpPr>
              <p:spPr bwMode="auto">
                <a:xfrm>
                  <a:off x="4607" y="1519"/>
                  <a:ext cx="1" cy="47"/>
                </a:xfrm>
                <a:prstGeom prst="rect">
                  <a:avLst/>
                </a:prstGeom>
                <a:solidFill>
                  <a:srgbClr val="88202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75" name="Rectangle 990"/>
                <p:cNvSpPr>
                  <a:spLocks noChangeArrowheads="1"/>
                </p:cNvSpPr>
                <p:nvPr/>
              </p:nvSpPr>
              <p:spPr bwMode="auto">
                <a:xfrm>
                  <a:off x="4581" y="1519"/>
                  <a:ext cx="26" cy="2"/>
                </a:xfrm>
                <a:prstGeom prst="rect">
                  <a:avLst/>
                </a:prstGeom>
                <a:solidFill>
                  <a:srgbClr val="871F2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76" name="Rectangle 991"/>
                <p:cNvSpPr>
                  <a:spLocks noChangeArrowheads="1"/>
                </p:cNvSpPr>
                <p:nvPr/>
              </p:nvSpPr>
              <p:spPr bwMode="auto">
                <a:xfrm>
                  <a:off x="4581" y="1564"/>
                  <a:ext cx="26" cy="2"/>
                </a:xfrm>
                <a:prstGeom prst="rect">
                  <a:avLst/>
                </a:prstGeom>
                <a:solidFill>
                  <a:srgbClr val="871F2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77" name="Rectangle 992"/>
                <p:cNvSpPr>
                  <a:spLocks noChangeArrowheads="1"/>
                </p:cNvSpPr>
                <p:nvPr/>
              </p:nvSpPr>
              <p:spPr bwMode="auto">
                <a:xfrm>
                  <a:off x="4581" y="1521"/>
                  <a:ext cx="26" cy="1"/>
                </a:xfrm>
                <a:prstGeom prst="rect">
                  <a:avLst/>
                </a:prstGeom>
                <a:solidFill>
                  <a:srgbClr val="871D2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78" name="Rectangle 993"/>
                <p:cNvSpPr>
                  <a:spLocks noChangeArrowheads="1"/>
                </p:cNvSpPr>
                <p:nvPr/>
              </p:nvSpPr>
              <p:spPr bwMode="auto">
                <a:xfrm>
                  <a:off x="4581" y="1563"/>
                  <a:ext cx="26" cy="1"/>
                </a:xfrm>
                <a:prstGeom prst="rect">
                  <a:avLst/>
                </a:prstGeom>
                <a:solidFill>
                  <a:srgbClr val="871D2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79" name="Rectangle 994"/>
                <p:cNvSpPr>
                  <a:spLocks noChangeArrowheads="1"/>
                </p:cNvSpPr>
                <p:nvPr/>
              </p:nvSpPr>
              <p:spPr bwMode="auto">
                <a:xfrm>
                  <a:off x="4581" y="1522"/>
                  <a:ext cx="2" cy="41"/>
                </a:xfrm>
                <a:prstGeom prst="rect">
                  <a:avLst/>
                </a:prstGeom>
                <a:solidFill>
                  <a:srgbClr val="871D2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80" name="Rectangle 995"/>
                <p:cNvSpPr>
                  <a:spLocks noChangeArrowheads="1"/>
                </p:cNvSpPr>
                <p:nvPr/>
              </p:nvSpPr>
              <p:spPr bwMode="auto">
                <a:xfrm>
                  <a:off x="4604" y="1522"/>
                  <a:ext cx="3" cy="41"/>
                </a:xfrm>
                <a:prstGeom prst="rect">
                  <a:avLst/>
                </a:prstGeom>
                <a:solidFill>
                  <a:srgbClr val="871D2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81" name="Rectangle 996"/>
                <p:cNvSpPr>
                  <a:spLocks noChangeArrowheads="1"/>
                </p:cNvSpPr>
                <p:nvPr/>
              </p:nvSpPr>
              <p:spPr bwMode="auto">
                <a:xfrm>
                  <a:off x="4583" y="1522"/>
                  <a:ext cx="21" cy="2"/>
                </a:xfrm>
                <a:prstGeom prst="rect">
                  <a:avLst/>
                </a:prstGeom>
                <a:solidFill>
                  <a:srgbClr val="861C2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82" name="Rectangle 997"/>
                <p:cNvSpPr>
                  <a:spLocks noChangeArrowheads="1"/>
                </p:cNvSpPr>
                <p:nvPr/>
              </p:nvSpPr>
              <p:spPr bwMode="auto">
                <a:xfrm>
                  <a:off x="4583" y="1561"/>
                  <a:ext cx="21" cy="2"/>
                </a:xfrm>
                <a:prstGeom prst="rect">
                  <a:avLst/>
                </a:prstGeom>
                <a:solidFill>
                  <a:srgbClr val="861C2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83" name="Rectangle 998"/>
                <p:cNvSpPr>
                  <a:spLocks noChangeArrowheads="1"/>
                </p:cNvSpPr>
                <p:nvPr/>
              </p:nvSpPr>
              <p:spPr bwMode="auto">
                <a:xfrm>
                  <a:off x="4583" y="1524"/>
                  <a:ext cx="21" cy="2"/>
                </a:xfrm>
                <a:prstGeom prst="rect">
                  <a:avLst/>
                </a:prstGeom>
                <a:solidFill>
                  <a:srgbClr val="851A2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84" name="Rectangle 999"/>
                <p:cNvSpPr>
                  <a:spLocks noChangeArrowheads="1"/>
                </p:cNvSpPr>
                <p:nvPr/>
              </p:nvSpPr>
              <p:spPr bwMode="auto">
                <a:xfrm>
                  <a:off x="4583" y="1559"/>
                  <a:ext cx="21" cy="2"/>
                </a:xfrm>
                <a:prstGeom prst="rect">
                  <a:avLst/>
                </a:prstGeom>
                <a:solidFill>
                  <a:srgbClr val="851A2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85" name="Rectangle 1000"/>
                <p:cNvSpPr>
                  <a:spLocks noChangeArrowheads="1"/>
                </p:cNvSpPr>
                <p:nvPr/>
              </p:nvSpPr>
              <p:spPr bwMode="auto">
                <a:xfrm>
                  <a:off x="4583" y="1526"/>
                  <a:ext cx="2" cy="33"/>
                </a:xfrm>
                <a:prstGeom prst="rect">
                  <a:avLst/>
                </a:prstGeom>
                <a:solidFill>
                  <a:srgbClr val="851A2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86" name="Rectangle 1001"/>
                <p:cNvSpPr>
                  <a:spLocks noChangeArrowheads="1"/>
                </p:cNvSpPr>
                <p:nvPr/>
              </p:nvSpPr>
              <p:spPr bwMode="auto">
                <a:xfrm>
                  <a:off x="4603" y="1526"/>
                  <a:ext cx="1" cy="33"/>
                </a:xfrm>
                <a:prstGeom prst="rect">
                  <a:avLst/>
                </a:prstGeom>
                <a:solidFill>
                  <a:srgbClr val="851A2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87" name="Rectangle 1002"/>
                <p:cNvSpPr>
                  <a:spLocks noChangeArrowheads="1"/>
                </p:cNvSpPr>
                <p:nvPr/>
              </p:nvSpPr>
              <p:spPr bwMode="auto">
                <a:xfrm>
                  <a:off x="4585" y="1526"/>
                  <a:ext cx="18" cy="1"/>
                </a:xfrm>
                <a:prstGeom prst="rect">
                  <a:avLst/>
                </a:prstGeom>
                <a:solidFill>
                  <a:srgbClr val="84182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88" name="Rectangle 1003"/>
                <p:cNvSpPr>
                  <a:spLocks noChangeArrowheads="1"/>
                </p:cNvSpPr>
                <p:nvPr/>
              </p:nvSpPr>
              <p:spPr bwMode="auto">
                <a:xfrm>
                  <a:off x="4585" y="1558"/>
                  <a:ext cx="18" cy="1"/>
                </a:xfrm>
                <a:prstGeom prst="rect">
                  <a:avLst/>
                </a:prstGeom>
                <a:solidFill>
                  <a:srgbClr val="84182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89" name="Rectangle 1004"/>
                <p:cNvSpPr>
                  <a:spLocks noChangeArrowheads="1"/>
                </p:cNvSpPr>
                <p:nvPr/>
              </p:nvSpPr>
              <p:spPr bwMode="auto">
                <a:xfrm>
                  <a:off x="4585" y="1527"/>
                  <a:ext cx="18" cy="2"/>
                </a:xfrm>
                <a:prstGeom prst="rect">
                  <a:avLst/>
                </a:prstGeom>
                <a:solidFill>
                  <a:srgbClr val="84171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90" name="Rectangle 1005"/>
                <p:cNvSpPr>
                  <a:spLocks noChangeArrowheads="1"/>
                </p:cNvSpPr>
                <p:nvPr/>
              </p:nvSpPr>
              <p:spPr bwMode="auto">
                <a:xfrm>
                  <a:off x="4585" y="1556"/>
                  <a:ext cx="18" cy="2"/>
                </a:xfrm>
                <a:prstGeom prst="rect">
                  <a:avLst/>
                </a:prstGeom>
                <a:solidFill>
                  <a:srgbClr val="84171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91" name="Rectangle 1006"/>
                <p:cNvSpPr>
                  <a:spLocks noChangeArrowheads="1"/>
                </p:cNvSpPr>
                <p:nvPr/>
              </p:nvSpPr>
              <p:spPr bwMode="auto">
                <a:xfrm>
                  <a:off x="4585" y="1529"/>
                  <a:ext cx="2" cy="27"/>
                </a:xfrm>
                <a:prstGeom prst="rect">
                  <a:avLst/>
                </a:prstGeom>
                <a:solidFill>
                  <a:srgbClr val="84171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92" name="Rectangle 1007"/>
                <p:cNvSpPr>
                  <a:spLocks noChangeArrowheads="1"/>
                </p:cNvSpPr>
                <p:nvPr/>
              </p:nvSpPr>
              <p:spPr bwMode="auto">
                <a:xfrm>
                  <a:off x="4601" y="1529"/>
                  <a:ext cx="2" cy="27"/>
                </a:xfrm>
                <a:prstGeom prst="rect">
                  <a:avLst/>
                </a:prstGeom>
                <a:solidFill>
                  <a:srgbClr val="84171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93" name="Rectangle 1008"/>
                <p:cNvSpPr>
                  <a:spLocks noChangeArrowheads="1"/>
                </p:cNvSpPr>
                <p:nvPr/>
              </p:nvSpPr>
              <p:spPr bwMode="auto">
                <a:xfrm>
                  <a:off x="4587" y="1529"/>
                  <a:ext cx="14" cy="1"/>
                </a:xfrm>
                <a:prstGeom prst="rect">
                  <a:avLst/>
                </a:prstGeom>
                <a:solidFill>
                  <a:srgbClr val="83151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94" name="Rectangle 1009"/>
                <p:cNvSpPr>
                  <a:spLocks noChangeArrowheads="1"/>
                </p:cNvSpPr>
                <p:nvPr/>
              </p:nvSpPr>
              <p:spPr bwMode="auto">
                <a:xfrm>
                  <a:off x="4587" y="1555"/>
                  <a:ext cx="14" cy="1"/>
                </a:xfrm>
                <a:prstGeom prst="rect">
                  <a:avLst/>
                </a:prstGeom>
                <a:solidFill>
                  <a:srgbClr val="83151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95" name="Rectangle 1010"/>
                <p:cNvSpPr>
                  <a:spLocks noChangeArrowheads="1"/>
                </p:cNvSpPr>
                <p:nvPr/>
              </p:nvSpPr>
              <p:spPr bwMode="auto">
                <a:xfrm>
                  <a:off x="4587" y="1530"/>
                  <a:ext cx="14" cy="2"/>
                </a:xfrm>
                <a:prstGeom prst="rect">
                  <a:avLst/>
                </a:prstGeom>
                <a:solidFill>
                  <a:srgbClr val="83131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96" name="Rectangle 1011"/>
                <p:cNvSpPr>
                  <a:spLocks noChangeArrowheads="1"/>
                </p:cNvSpPr>
                <p:nvPr/>
              </p:nvSpPr>
              <p:spPr bwMode="auto">
                <a:xfrm>
                  <a:off x="4587" y="1553"/>
                  <a:ext cx="14" cy="2"/>
                </a:xfrm>
                <a:prstGeom prst="rect">
                  <a:avLst/>
                </a:prstGeom>
                <a:solidFill>
                  <a:srgbClr val="83131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97" name="Rectangle 1012"/>
                <p:cNvSpPr>
                  <a:spLocks noChangeArrowheads="1"/>
                </p:cNvSpPr>
                <p:nvPr/>
              </p:nvSpPr>
              <p:spPr bwMode="auto">
                <a:xfrm>
                  <a:off x="4587" y="1532"/>
                  <a:ext cx="1" cy="21"/>
                </a:xfrm>
                <a:prstGeom prst="rect">
                  <a:avLst/>
                </a:prstGeom>
                <a:solidFill>
                  <a:srgbClr val="83131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98" name="Rectangle 1013"/>
                <p:cNvSpPr>
                  <a:spLocks noChangeArrowheads="1"/>
                </p:cNvSpPr>
                <p:nvPr/>
              </p:nvSpPr>
              <p:spPr bwMode="auto">
                <a:xfrm>
                  <a:off x="4600" y="1532"/>
                  <a:ext cx="1" cy="21"/>
                </a:xfrm>
                <a:prstGeom prst="rect">
                  <a:avLst/>
                </a:prstGeom>
                <a:solidFill>
                  <a:srgbClr val="83131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399" name="Rectangle 1014"/>
                <p:cNvSpPr>
                  <a:spLocks noChangeArrowheads="1"/>
                </p:cNvSpPr>
                <p:nvPr/>
              </p:nvSpPr>
              <p:spPr bwMode="auto">
                <a:xfrm>
                  <a:off x="4588" y="1532"/>
                  <a:ext cx="12" cy="2"/>
                </a:xfrm>
                <a:prstGeom prst="rect">
                  <a:avLst/>
                </a:prstGeom>
                <a:solidFill>
                  <a:srgbClr val="82121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00" name="Rectangle 1015"/>
                <p:cNvSpPr>
                  <a:spLocks noChangeArrowheads="1"/>
                </p:cNvSpPr>
                <p:nvPr/>
              </p:nvSpPr>
              <p:spPr bwMode="auto">
                <a:xfrm>
                  <a:off x="4588" y="1551"/>
                  <a:ext cx="12" cy="2"/>
                </a:xfrm>
                <a:prstGeom prst="rect">
                  <a:avLst/>
                </a:prstGeom>
                <a:solidFill>
                  <a:srgbClr val="82121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01" name="Rectangle 1016"/>
                <p:cNvSpPr>
                  <a:spLocks noChangeArrowheads="1"/>
                </p:cNvSpPr>
                <p:nvPr/>
              </p:nvSpPr>
              <p:spPr bwMode="auto">
                <a:xfrm>
                  <a:off x="4588" y="1534"/>
                  <a:ext cx="12" cy="1"/>
                </a:xfrm>
                <a:prstGeom prst="rect">
                  <a:avLst/>
                </a:prstGeom>
                <a:solidFill>
                  <a:srgbClr val="810F1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02" name="Rectangle 1017"/>
                <p:cNvSpPr>
                  <a:spLocks noChangeArrowheads="1"/>
                </p:cNvSpPr>
                <p:nvPr/>
              </p:nvSpPr>
              <p:spPr bwMode="auto">
                <a:xfrm>
                  <a:off x="4588" y="1550"/>
                  <a:ext cx="12" cy="1"/>
                </a:xfrm>
                <a:prstGeom prst="rect">
                  <a:avLst/>
                </a:prstGeom>
                <a:solidFill>
                  <a:srgbClr val="810F1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03" name="Rectangle 1018"/>
                <p:cNvSpPr>
                  <a:spLocks noChangeArrowheads="1"/>
                </p:cNvSpPr>
                <p:nvPr/>
              </p:nvSpPr>
              <p:spPr bwMode="auto">
                <a:xfrm>
                  <a:off x="4588" y="1535"/>
                  <a:ext cx="2" cy="15"/>
                </a:xfrm>
                <a:prstGeom prst="rect">
                  <a:avLst/>
                </a:prstGeom>
                <a:solidFill>
                  <a:srgbClr val="810F1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04" name="Rectangle 1019"/>
                <p:cNvSpPr>
                  <a:spLocks noChangeArrowheads="1"/>
                </p:cNvSpPr>
                <p:nvPr/>
              </p:nvSpPr>
              <p:spPr bwMode="auto">
                <a:xfrm>
                  <a:off x="4598" y="1535"/>
                  <a:ext cx="2" cy="15"/>
                </a:xfrm>
                <a:prstGeom prst="rect">
                  <a:avLst/>
                </a:prstGeom>
                <a:solidFill>
                  <a:srgbClr val="810F1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05" name="Rectangle 1020"/>
                <p:cNvSpPr>
                  <a:spLocks noChangeArrowheads="1"/>
                </p:cNvSpPr>
                <p:nvPr/>
              </p:nvSpPr>
              <p:spPr bwMode="auto">
                <a:xfrm>
                  <a:off x="4590" y="1535"/>
                  <a:ext cx="8" cy="2"/>
                </a:xfrm>
                <a:prstGeom prst="rect">
                  <a:avLst/>
                </a:prstGeom>
                <a:solidFill>
                  <a:srgbClr val="810D1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06" name="Rectangle 1021"/>
                <p:cNvSpPr>
                  <a:spLocks noChangeArrowheads="1"/>
                </p:cNvSpPr>
                <p:nvPr/>
              </p:nvSpPr>
              <p:spPr bwMode="auto">
                <a:xfrm>
                  <a:off x="4590" y="1548"/>
                  <a:ext cx="8" cy="2"/>
                </a:xfrm>
                <a:prstGeom prst="rect">
                  <a:avLst/>
                </a:prstGeom>
                <a:solidFill>
                  <a:srgbClr val="810D1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07" name="Rectangle 1022"/>
                <p:cNvSpPr>
                  <a:spLocks noChangeArrowheads="1"/>
                </p:cNvSpPr>
                <p:nvPr/>
              </p:nvSpPr>
              <p:spPr bwMode="auto">
                <a:xfrm>
                  <a:off x="4590" y="1537"/>
                  <a:ext cx="8" cy="1"/>
                </a:xfrm>
                <a:prstGeom prst="rect">
                  <a:avLst/>
                </a:prstGeom>
                <a:solidFill>
                  <a:srgbClr val="810B0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08" name="Rectangle 1023"/>
                <p:cNvSpPr>
                  <a:spLocks noChangeArrowheads="1"/>
                </p:cNvSpPr>
                <p:nvPr/>
              </p:nvSpPr>
              <p:spPr bwMode="auto">
                <a:xfrm>
                  <a:off x="4590" y="1547"/>
                  <a:ext cx="8" cy="1"/>
                </a:xfrm>
                <a:prstGeom prst="rect">
                  <a:avLst/>
                </a:prstGeom>
                <a:solidFill>
                  <a:srgbClr val="810B0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09" name="Rectangle 0"/>
                <p:cNvSpPr>
                  <a:spLocks noChangeArrowheads="1"/>
                </p:cNvSpPr>
                <p:nvPr/>
              </p:nvSpPr>
              <p:spPr bwMode="auto">
                <a:xfrm>
                  <a:off x="4590" y="1538"/>
                  <a:ext cx="2" cy="9"/>
                </a:xfrm>
                <a:prstGeom prst="rect">
                  <a:avLst/>
                </a:prstGeom>
                <a:solidFill>
                  <a:srgbClr val="810B0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10" name="Rectangle 1"/>
                <p:cNvSpPr>
                  <a:spLocks noChangeArrowheads="1"/>
                </p:cNvSpPr>
                <p:nvPr/>
              </p:nvSpPr>
              <p:spPr bwMode="auto">
                <a:xfrm>
                  <a:off x="4596" y="1538"/>
                  <a:ext cx="2" cy="9"/>
                </a:xfrm>
                <a:prstGeom prst="rect">
                  <a:avLst/>
                </a:prstGeom>
                <a:solidFill>
                  <a:srgbClr val="810B0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11" name="Rectangle 2"/>
                <p:cNvSpPr>
                  <a:spLocks noChangeArrowheads="1"/>
                </p:cNvSpPr>
                <p:nvPr/>
              </p:nvSpPr>
              <p:spPr bwMode="auto">
                <a:xfrm>
                  <a:off x="4592" y="1538"/>
                  <a:ext cx="4" cy="2"/>
                </a:xfrm>
                <a:prstGeom prst="rect">
                  <a:avLst/>
                </a:prstGeom>
                <a:solidFill>
                  <a:srgbClr val="80090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12" name="Rectangle 3"/>
                <p:cNvSpPr>
                  <a:spLocks noChangeArrowheads="1"/>
                </p:cNvSpPr>
                <p:nvPr/>
              </p:nvSpPr>
              <p:spPr bwMode="auto">
                <a:xfrm>
                  <a:off x="4592" y="1545"/>
                  <a:ext cx="4" cy="2"/>
                </a:xfrm>
                <a:prstGeom prst="rect">
                  <a:avLst/>
                </a:prstGeom>
                <a:solidFill>
                  <a:srgbClr val="80090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13" name="Rectangle 4"/>
                <p:cNvSpPr>
                  <a:spLocks noChangeArrowheads="1"/>
                </p:cNvSpPr>
                <p:nvPr/>
              </p:nvSpPr>
              <p:spPr bwMode="auto">
                <a:xfrm>
                  <a:off x="4592" y="1540"/>
                  <a:ext cx="4" cy="2"/>
                </a:xfrm>
                <a:prstGeom prst="rect">
                  <a:avLst/>
                </a:prstGeom>
                <a:solidFill>
                  <a:srgbClr val="80060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14" name="Rectangle 5"/>
                <p:cNvSpPr>
                  <a:spLocks noChangeArrowheads="1"/>
                </p:cNvSpPr>
                <p:nvPr/>
              </p:nvSpPr>
              <p:spPr bwMode="auto">
                <a:xfrm>
                  <a:off x="4592" y="1543"/>
                  <a:ext cx="4" cy="2"/>
                </a:xfrm>
                <a:prstGeom prst="rect">
                  <a:avLst/>
                </a:prstGeom>
                <a:solidFill>
                  <a:srgbClr val="80060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15" name="Rectangle 6"/>
                <p:cNvSpPr>
                  <a:spLocks noChangeArrowheads="1"/>
                </p:cNvSpPr>
                <p:nvPr/>
              </p:nvSpPr>
              <p:spPr bwMode="auto">
                <a:xfrm>
                  <a:off x="4592" y="1542"/>
                  <a:ext cx="1" cy="1"/>
                </a:xfrm>
                <a:prstGeom prst="rect">
                  <a:avLst/>
                </a:prstGeom>
                <a:solidFill>
                  <a:srgbClr val="80060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16" name="Rectangle 7"/>
                <p:cNvSpPr>
                  <a:spLocks noChangeArrowheads="1"/>
                </p:cNvSpPr>
                <p:nvPr/>
              </p:nvSpPr>
              <p:spPr bwMode="auto">
                <a:xfrm>
                  <a:off x="4595" y="1542"/>
                  <a:ext cx="1" cy="1"/>
                </a:xfrm>
                <a:prstGeom prst="rect">
                  <a:avLst/>
                </a:prstGeom>
                <a:solidFill>
                  <a:srgbClr val="80060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17" name="Rectangle 8"/>
                <p:cNvSpPr>
                  <a:spLocks noChangeArrowheads="1"/>
                </p:cNvSpPr>
                <p:nvPr/>
              </p:nvSpPr>
              <p:spPr bwMode="auto">
                <a:xfrm>
                  <a:off x="4593" y="1542"/>
                  <a:ext cx="2" cy="1"/>
                </a:xfrm>
                <a:prstGeom prst="rect">
                  <a:avLst/>
                </a:prstGeom>
                <a:solidFill>
                  <a:srgbClr val="8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18" name="Freeform 9"/>
                <p:cNvSpPr>
                  <a:spLocks/>
                </p:cNvSpPr>
                <p:nvPr/>
              </p:nvSpPr>
              <p:spPr bwMode="auto">
                <a:xfrm>
                  <a:off x="4497" y="1356"/>
                  <a:ext cx="193" cy="373"/>
                </a:xfrm>
                <a:custGeom>
                  <a:avLst/>
                  <a:gdLst>
                    <a:gd name="T0" fmla="*/ 100 w 388"/>
                    <a:gd name="T1" fmla="*/ 15 h 748"/>
                    <a:gd name="T2" fmla="*/ 93 w 388"/>
                    <a:gd name="T3" fmla="*/ 24 h 748"/>
                    <a:gd name="T4" fmla="*/ 77 w 388"/>
                    <a:gd name="T5" fmla="*/ 33 h 748"/>
                    <a:gd name="T6" fmla="*/ 69 w 388"/>
                    <a:gd name="T7" fmla="*/ 39 h 748"/>
                    <a:gd name="T8" fmla="*/ 61 w 388"/>
                    <a:gd name="T9" fmla="*/ 47 h 748"/>
                    <a:gd name="T10" fmla="*/ 53 w 388"/>
                    <a:gd name="T11" fmla="*/ 63 h 748"/>
                    <a:gd name="T12" fmla="*/ 47 w 388"/>
                    <a:gd name="T13" fmla="*/ 95 h 748"/>
                    <a:gd name="T14" fmla="*/ 39 w 388"/>
                    <a:gd name="T15" fmla="*/ 110 h 748"/>
                    <a:gd name="T16" fmla="*/ 32 w 388"/>
                    <a:gd name="T17" fmla="*/ 150 h 748"/>
                    <a:gd name="T18" fmla="*/ 24 w 388"/>
                    <a:gd name="T19" fmla="*/ 173 h 748"/>
                    <a:gd name="T20" fmla="*/ 16 w 388"/>
                    <a:gd name="T21" fmla="*/ 205 h 748"/>
                    <a:gd name="T22" fmla="*/ 10 w 388"/>
                    <a:gd name="T23" fmla="*/ 221 h 748"/>
                    <a:gd name="T24" fmla="*/ 0 w 388"/>
                    <a:gd name="T25" fmla="*/ 409 h 748"/>
                    <a:gd name="T26" fmla="*/ 10 w 388"/>
                    <a:gd name="T27" fmla="*/ 582 h 748"/>
                    <a:gd name="T28" fmla="*/ 16 w 388"/>
                    <a:gd name="T29" fmla="*/ 598 h 748"/>
                    <a:gd name="T30" fmla="*/ 24 w 388"/>
                    <a:gd name="T31" fmla="*/ 606 h 748"/>
                    <a:gd name="T32" fmla="*/ 32 w 388"/>
                    <a:gd name="T33" fmla="*/ 612 h 748"/>
                    <a:gd name="T34" fmla="*/ 39 w 388"/>
                    <a:gd name="T35" fmla="*/ 628 h 748"/>
                    <a:gd name="T36" fmla="*/ 47 w 388"/>
                    <a:gd name="T37" fmla="*/ 636 h 748"/>
                    <a:gd name="T38" fmla="*/ 53 w 388"/>
                    <a:gd name="T39" fmla="*/ 646 h 748"/>
                    <a:gd name="T40" fmla="*/ 61 w 388"/>
                    <a:gd name="T41" fmla="*/ 675 h 748"/>
                    <a:gd name="T42" fmla="*/ 69 w 388"/>
                    <a:gd name="T43" fmla="*/ 693 h 748"/>
                    <a:gd name="T44" fmla="*/ 77 w 388"/>
                    <a:gd name="T45" fmla="*/ 715 h 748"/>
                    <a:gd name="T46" fmla="*/ 106 w 388"/>
                    <a:gd name="T47" fmla="*/ 723 h 748"/>
                    <a:gd name="T48" fmla="*/ 145 w 388"/>
                    <a:gd name="T49" fmla="*/ 733 h 748"/>
                    <a:gd name="T50" fmla="*/ 282 w 388"/>
                    <a:gd name="T51" fmla="*/ 740 h 748"/>
                    <a:gd name="T52" fmla="*/ 343 w 388"/>
                    <a:gd name="T53" fmla="*/ 748 h 748"/>
                    <a:gd name="T54" fmla="*/ 351 w 388"/>
                    <a:gd name="T55" fmla="*/ 740 h 748"/>
                    <a:gd name="T56" fmla="*/ 359 w 388"/>
                    <a:gd name="T57" fmla="*/ 733 h 748"/>
                    <a:gd name="T58" fmla="*/ 364 w 388"/>
                    <a:gd name="T59" fmla="*/ 707 h 748"/>
                    <a:gd name="T60" fmla="*/ 373 w 388"/>
                    <a:gd name="T61" fmla="*/ 693 h 748"/>
                    <a:gd name="T62" fmla="*/ 380 w 388"/>
                    <a:gd name="T63" fmla="*/ 669 h 748"/>
                    <a:gd name="T64" fmla="*/ 388 w 388"/>
                    <a:gd name="T65" fmla="*/ 646 h 748"/>
                    <a:gd name="T66" fmla="*/ 380 w 388"/>
                    <a:gd name="T67" fmla="*/ 189 h 748"/>
                    <a:gd name="T68" fmla="*/ 373 w 388"/>
                    <a:gd name="T69" fmla="*/ 173 h 748"/>
                    <a:gd name="T70" fmla="*/ 364 w 388"/>
                    <a:gd name="T71" fmla="*/ 150 h 748"/>
                    <a:gd name="T72" fmla="*/ 359 w 388"/>
                    <a:gd name="T73" fmla="*/ 126 h 748"/>
                    <a:gd name="T74" fmla="*/ 351 w 388"/>
                    <a:gd name="T75" fmla="*/ 95 h 748"/>
                    <a:gd name="T76" fmla="*/ 343 w 388"/>
                    <a:gd name="T77" fmla="*/ 79 h 748"/>
                    <a:gd name="T78" fmla="*/ 336 w 388"/>
                    <a:gd name="T79" fmla="*/ 47 h 748"/>
                    <a:gd name="T80" fmla="*/ 327 w 388"/>
                    <a:gd name="T81" fmla="*/ 33 h 748"/>
                    <a:gd name="T82" fmla="*/ 319 w 388"/>
                    <a:gd name="T83" fmla="*/ 15 h 748"/>
                    <a:gd name="T84" fmla="*/ 312 w 388"/>
                    <a:gd name="T85" fmla="*/ 8 h 748"/>
                    <a:gd name="T86" fmla="*/ 304 w 388"/>
                    <a:gd name="T87" fmla="*/ 0 h 748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388"/>
                    <a:gd name="T133" fmla="*/ 0 h 748"/>
                    <a:gd name="T134" fmla="*/ 388 w 388"/>
                    <a:gd name="T135" fmla="*/ 748 h 748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388" h="748">
                      <a:moveTo>
                        <a:pt x="103" y="8"/>
                      </a:moveTo>
                      <a:lnTo>
                        <a:pt x="100" y="15"/>
                      </a:lnTo>
                      <a:lnTo>
                        <a:pt x="100" y="24"/>
                      </a:lnTo>
                      <a:lnTo>
                        <a:pt x="93" y="24"/>
                      </a:lnTo>
                      <a:lnTo>
                        <a:pt x="93" y="33"/>
                      </a:lnTo>
                      <a:lnTo>
                        <a:pt x="77" y="33"/>
                      </a:lnTo>
                      <a:lnTo>
                        <a:pt x="77" y="39"/>
                      </a:lnTo>
                      <a:lnTo>
                        <a:pt x="69" y="39"/>
                      </a:lnTo>
                      <a:lnTo>
                        <a:pt x="69" y="47"/>
                      </a:lnTo>
                      <a:lnTo>
                        <a:pt x="61" y="47"/>
                      </a:lnTo>
                      <a:lnTo>
                        <a:pt x="61" y="63"/>
                      </a:lnTo>
                      <a:lnTo>
                        <a:pt x="53" y="63"/>
                      </a:lnTo>
                      <a:lnTo>
                        <a:pt x="53" y="95"/>
                      </a:lnTo>
                      <a:lnTo>
                        <a:pt x="47" y="95"/>
                      </a:lnTo>
                      <a:lnTo>
                        <a:pt x="47" y="110"/>
                      </a:lnTo>
                      <a:lnTo>
                        <a:pt x="39" y="110"/>
                      </a:lnTo>
                      <a:lnTo>
                        <a:pt x="39" y="150"/>
                      </a:lnTo>
                      <a:lnTo>
                        <a:pt x="32" y="150"/>
                      </a:lnTo>
                      <a:lnTo>
                        <a:pt x="32" y="166"/>
                      </a:lnTo>
                      <a:lnTo>
                        <a:pt x="24" y="173"/>
                      </a:lnTo>
                      <a:lnTo>
                        <a:pt x="24" y="197"/>
                      </a:lnTo>
                      <a:lnTo>
                        <a:pt x="16" y="205"/>
                      </a:lnTo>
                      <a:lnTo>
                        <a:pt x="16" y="221"/>
                      </a:lnTo>
                      <a:lnTo>
                        <a:pt x="10" y="221"/>
                      </a:lnTo>
                      <a:lnTo>
                        <a:pt x="10" y="409"/>
                      </a:lnTo>
                      <a:lnTo>
                        <a:pt x="0" y="409"/>
                      </a:lnTo>
                      <a:lnTo>
                        <a:pt x="0" y="582"/>
                      </a:lnTo>
                      <a:lnTo>
                        <a:pt x="10" y="582"/>
                      </a:lnTo>
                      <a:lnTo>
                        <a:pt x="10" y="598"/>
                      </a:lnTo>
                      <a:lnTo>
                        <a:pt x="16" y="598"/>
                      </a:lnTo>
                      <a:lnTo>
                        <a:pt x="16" y="606"/>
                      </a:lnTo>
                      <a:lnTo>
                        <a:pt x="24" y="606"/>
                      </a:lnTo>
                      <a:lnTo>
                        <a:pt x="24" y="612"/>
                      </a:lnTo>
                      <a:lnTo>
                        <a:pt x="32" y="612"/>
                      </a:lnTo>
                      <a:lnTo>
                        <a:pt x="32" y="628"/>
                      </a:lnTo>
                      <a:lnTo>
                        <a:pt x="39" y="628"/>
                      </a:lnTo>
                      <a:lnTo>
                        <a:pt x="39" y="636"/>
                      </a:lnTo>
                      <a:lnTo>
                        <a:pt x="47" y="636"/>
                      </a:lnTo>
                      <a:lnTo>
                        <a:pt x="47" y="646"/>
                      </a:lnTo>
                      <a:lnTo>
                        <a:pt x="53" y="646"/>
                      </a:lnTo>
                      <a:lnTo>
                        <a:pt x="53" y="675"/>
                      </a:lnTo>
                      <a:lnTo>
                        <a:pt x="61" y="675"/>
                      </a:lnTo>
                      <a:lnTo>
                        <a:pt x="61" y="693"/>
                      </a:lnTo>
                      <a:lnTo>
                        <a:pt x="69" y="693"/>
                      </a:lnTo>
                      <a:lnTo>
                        <a:pt x="69" y="715"/>
                      </a:lnTo>
                      <a:lnTo>
                        <a:pt x="77" y="715"/>
                      </a:lnTo>
                      <a:lnTo>
                        <a:pt x="77" y="723"/>
                      </a:lnTo>
                      <a:lnTo>
                        <a:pt x="106" y="723"/>
                      </a:lnTo>
                      <a:lnTo>
                        <a:pt x="121" y="733"/>
                      </a:lnTo>
                      <a:lnTo>
                        <a:pt x="145" y="733"/>
                      </a:lnTo>
                      <a:lnTo>
                        <a:pt x="145" y="740"/>
                      </a:lnTo>
                      <a:lnTo>
                        <a:pt x="282" y="740"/>
                      </a:lnTo>
                      <a:lnTo>
                        <a:pt x="290" y="748"/>
                      </a:lnTo>
                      <a:lnTo>
                        <a:pt x="343" y="748"/>
                      </a:lnTo>
                      <a:lnTo>
                        <a:pt x="343" y="740"/>
                      </a:lnTo>
                      <a:lnTo>
                        <a:pt x="351" y="740"/>
                      </a:lnTo>
                      <a:lnTo>
                        <a:pt x="351" y="733"/>
                      </a:lnTo>
                      <a:lnTo>
                        <a:pt x="359" y="733"/>
                      </a:lnTo>
                      <a:lnTo>
                        <a:pt x="359" y="707"/>
                      </a:lnTo>
                      <a:lnTo>
                        <a:pt x="364" y="707"/>
                      </a:lnTo>
                      <a:lnTo>
                        <a:pt x="364" y="693"/>
                      </a:lnTo>
                      <a:lnTo>
                        <a:pt x="373" y="693"/>
                      </a:lnTo>
                      <a:lnTo>
                        <a:pt x="373" y="669"/>
                      </a:lnTo>
                      <a:lnTo>
                        <a:pt x="380" y="669"/>
                      </a:lnTo>
                      <a:lnTo>
                        <a:pt x="380" y="653"/>
                      </a:lnTo>
                      <a:lnTo>
                        <a:pt x="388" y="646"/>
                      </a:lnTo>
                      <a:lnTo>
                        <a:pt x="388" y="189"/>
                      </a:lnTo>
                      <a:lnTo>
                        <a:pt x="380" y="189"/>
                      </a:lnTo>
                      <a:lnTo>
                        <a:pt x="380" y="173"/>
                      </a:lnTo>
                      <a:lnTo>
                        <a:pt x="373" y="173"/>
                      </a:lnTo>
                      <a:lnTo>
                        <a:pt x="373" y="150"/>
                      </a:lnTo>
                      <a:lnTo>
                        <a:pt x="364" y="150"/>
                      </a:lnTo>
                      <a:lnTo>
                        <a:pt x="364" y="126"/>
                      </a:lnTo>
                      <a:lnTo>
                        <a:pt x="359" y="126"/>
                      </a:lnTo>
                      <a:lnTo>
                        <a:pt x="359" y="95"/>
                      </a:lnTo>
                      <a:lnTo>
                        <a:pt x="351" y="95"/>
                      </a:lnTo>
                      <a:lnTo>
                        <a:pt x="351" y="79"/>
                      </a:lnTo>
                      <a:lnTo>
                        <a:pt x="343" y="79"/>
                      </a:lnTo>
                      <a:lnTo>
                        <a:pt x="343" y="47"/>
                      </a:lnTo>
                      <a:lnTo>
                        <a:pt x="336" y="47"/>
                      </a:lnTo>
                      <a:lnTo>
                        <a:pt x="336" y="33"/>
                      </a:lnTo>
                      <a:lnTo>
                        <a:pt x="327" y="33"/>
                      </a:lnTo>
                      <a:lnTo>
                        <a:pt x="327" y="15"/>
                      </a:lnTo>
                      <a:lnTo>
                        <a:pt x="319" y="15"/>
                      </a:lnTo>
                      <a:lnTo>
                        <a:pt x="319" y="8"/>
                      </a:lnTo>
                      <a:lnTo>
                        <a:pt x="312" y="8"/>
                      </a:lnTo>
                      <a:lnTo>
                        <a:pt x="312" y="0"/>
                      </a:lnTo>
                      <a:lnTo>
                        <a:pt x="304" y="0"/>
                      </a:lnTo>
                      <a:lnTo>
                        <a:pt x="103" y="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9" name="Rectangle 10"/>
                <p:cNvSpPr>
                  <a:spLocks noChangeArrowheads="1"/>
                </p:cNvSpPr>
                <p:nvPr/>
              </p:nvSpPr>
              <p:spPr bwMode="auto">
                <a:xfrm>
                  <a:off x="4497" y="1729"/>
                  <a:ext cx="194" cy="1"/>
                </a:xfrm>
                <a:prstGeom prst="rect">
                  <a:avLst/>
                </a:prstGeom>
                <a:solidFill>
                  <a:srgbClr val="FE98C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20" name="Rectangle 11"/>
                <p:cNvSpPr>
                  <a:spLocks noChangeArrowheads="1"/>
                </p:cNvSpPr>
                <p:nvPr/>
              </p:nvSpPr>
              <p:spPr bwMode="auto">
                <a:xfrm>
                  <a:off x="4497" y="1356"/>
                  <a:ext cx="194" cy="2"/>
                </a:xfrm>
                <a:prstGeom prst="rect">
                  <a:avLst/>
                </a:prstGeom>
                <a:solidFill>
                  <a:srgbClr val="FE98C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21" name="Rectangle 12"/>
                <p:cNvSpPr>
                  <a:spLocks noChangeArrowheads="1"/>
                </p:cNvSpPr>
                <p:nvPr/>
              </p:nvSpPr>
              <p:spPr bwMode="auto">
                <a:xfrm>
                  <a:off x="4497" y="1727"/>
                  <a:ext cx="194" cy="2"/>
                </a:xfrm>
                <a:prstGeom prst="rect">
                  <a:avLst/>
                </a:prstGeom>
                <a:solidFill>
                  <a:srgbClr val="FE98C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22" name="Rectangle 13"/>
                <p:cNvSpPr>
                  <a:spLocks noChangeArrowheads="1"/>
                </p:cNvSpPr>
                <p:nvPr/>
              </p:nvSpPr>
              <p:spPr bwMode="auto">
                <a:xfrm>
                  <a:off x="4497" y="1358"/>
                  <a:ext cx="1" cy="369"/>
                </a:xfrm>
                <a:prstGeom prst="rect">
                  <a:avLst/>
                </a:prstGeom>
                <a:solidFill>
                  <a:srgbClr val="FE98C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23" name="Rectangle 14"/>
                <p:cNvSpPr>
                  <a:spLocks noChangeArrowheads="1"/>
                </p:cNvSpPr>
                <p:nvPr/>
              </p:nvSpPr>
              <p:spPr bwMode="auto">
                <a:xfrm>
                  <a:off x="4690" y="1358"/>
                  <a:ext cx="1" cy="369"/>
                </a:xfrm>
                <a:prstGeom prst="rect">
                  <a:avLst/>
                </a:prstGeom>
                <a:solidFill>
                  <a:srgbClr val="FE98C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24" name="Rectangle 15"/>
                <p:cNvSpPr>
                  <a:spLocks noChangeArrowheads="1"/>
                </p:cNvSpPr>
                <p:nvPr/>
              </p:nvSpPr>
              <p:spPr bwMode="auto">
                <a:xfrm>
                  <a:off x="4498" y="1358"/>
                  <a:ext cx="192" cy="2"/>
                </a:xfrm>
                <a:prstGeom prst="rect">
                  <a:avLst/>
                </a:prstGeom>
                <a:solidFill>
                  <a:srgbClr val="FE98C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25" name="Rectangle 16"/>
                <p:cNvSpPr>
                  <a:spLocks noChangeArrowheads="1"/>
                </p:cNvSpPr>
                <p:nvPr/>
              </p:nvSpPr>
              <p:spPr bwMode="auto">
                <a:xfrm>
                  <a:off x="4498" y="1725"/>
                  <a:ext cx="192" cy="2"/>
                </a:xfrm>
                <a:prstGeom prst="rect">
                  <a:avLst/>
                </a:prstGeom>
                <a:solidFill>
                  <a:srgbClr val="FE98C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26" name="Rectangle 17"/>
                <p:cNvSpPr>
                  <a:spLocks noChangeArrowheads="1"/>
                </p:cNvSpPr>
                <p:nvPr/>
              </p:nvSpPr>
              <p:spPr bwMode="auto">
                <a:xfrm>
                  <a:off x="4498" y="1360"/>
                  <a:ext cx="192" cy="1"/>
                </a:xfrm>
                <a:prstGeom prst="rect">
                  <a:avLst/>
                </a:prstGeom>
                <a:solidFill>
                  <a:srgbClr val="FE98C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27" name="Rectangle 18"/>
                <p:cNvSpPr>
                  <a:spLocks noChangeArrowheads="1"/>
                </p:cNvSpPr>
                <p:nvPr/>
              </p:nvSpPr>
              <p:spPr bwMode="auto">
                <a:xfrm>
                  <a:off x="4498" y="1724"/>
                  <a:ext cx="192" cy="1"/>
                </a:xfrm>
                <a:prstGeom prst="rect">
                  <a:avLst/>
                </a:prstGeom>
                <a:solidFill>
                  <a:srgbClr val="FE98C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28" name="Rectangle 19"/>
                <p:cNvSpPr>
                  <a:spLocks noChangeArrowheads="1"/>
                </p:cNvSpPr>
                <p:nvPr/>
              </p:nvSpPr>
              <p:spPr bwMode="auto">
                <a:xfrm>
                  <a:off x="4498" y="1361"/>
                  <a:ext cx="2" cy="363"/>
                </a:xfrm>
                <a:prstGeom prst="rect">
                  <a:avLst/>
                </a:prstGeom>
                <a:solidFill>
                  <a:srgbClr val="FE98C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29" name="Rectangle 20"/>
                <p:cNvSpPr>
                  <a:spLocks noChangeArrowheads="1"/>
                </p:cNvSpPr>
                <p:nvPr/>
              </p:nvSpPr>
              <p:spPr bwMode="auto">
                <a:xfrm>
                  <a:off x="4688" y="1361"/>
                  <a:ext cx="2" cy="363"/>
                </a:xfrm>
                <a:prstGeom prst="rect">
                  <a:avLst/>
                </a:prstGeom>
                <a:solidFill>
                  <a:srgbClr val="FE98C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30" name="Rectangle 21"/>
                <p:cNvSpPr>
                  <a:spLocks noChangeArrowheads="1"/>
                </p:cNvSpPr>
                <p:nvPr/>
              </p:nvSpPr>
              <p:spPr bwMode="auto">
                <a:xfrm>
                  <a:off x="4500" y="1361"/>
                  <a:ext cx="188" cy="2"/>
                </a:xfrm>
                <a:prstGeom prst="rect">
                  <a:avLst/>
                </a:prstGeom>
                <a:solidFill>
                  <a:srgbClr val="FE98C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31" name="Rectangle 22"/>
                <p:cNvSpPr>
                  <a:spLocks noChangeArrowheads="1"/>
                </p:cNvSpPr>
                <p:nvPr/>
              </p:nvSpPr>
              <p:spPr bwMode="auto">
                <a:xfrm>
                  <a:off x="4500" y="1722"/>
                  <a:ext cx="188" cy="2"/>
                </a:xfrm>
                <a:prstGeom prst="rect">
                  <a:avLst/>
                </a:prstGeom>
                <a:solidFill>
                  <a:srgbClr val="FE98C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32" name="Rectangle 23"/>
                <p:cNvSpPr>
                  <a:spLocks noChangeArrowheads="1"/>
                </p:cNvSpPr>
                <p:nvPr/>
              </p:nvSpPr>
              <p:spPr bwMode="auto">
                <a:xfrm>
                  <a:off x="4500" y="1363"/>
                  <a:ext cx="188" cy="2"/>
                </a:xfrm>
                <a:prstGeom prst="rect">
                  <a:avLst/>
                </a:prstGeom>
                <a:solidFill>
                  <a:srgbClr val="FD98C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33" name="Rectangle 24"/>
                <p:cNvSpPr>
                  <a:spLocks noChangeArrowheads="1"/>
                </p:cNvSpPr>
                <p:nvPr/>
              </p:nvSpPr>
              <p:spPr bwMode="auto">
                <a:xfrm>
                  <a:off x="4500" y="1720"/>
                  <a:ext cx="188" cy="2"/>
                </a:xfrm>
                <a:prstGeom prst="rect">
                  <a:avLst/>
                </a:prstGeom>
                <a:solidFill>
                  <a:srgbClr val="FD98C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34" name="Rectangle 25"/>
                <p:cNvSpPr>
                  <a:spLocks noChangeArrowheads="1"/>
                </p:cNvSpPr>
                <p:nvPr/>
              </p:nvSpPr>
              <p:spPr bwMode="auto">
                <a:xfrm>
                  <a:off x="4500" y="1365"/>
                  <a:ext cx="1" cy="355"/>
                </a:xfrm>
                <a:prstGeom prst="rect">
                  <a:avLst/>
                </a:prstGeom>
                <a:solidFill>
                  <a:srgbClr val="FD98C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35" name="Rectangle 26"/>
                <p:cNvSpPr>
                  <a:spLocks noChangeArrowheads="1"/>
                </p:cNvSpPr>
                <p:nvPr/>
              </p:nvSpPr>
              <p:spPr bwMode="auto">
                <a:xfrm>
                  <a:off x="4686" y="1365"/>
                  <a:ext cx="2" cy="355"/>
                </a:xfrm>
                <a:prstGeom prst="rect">
                  <a:avLst/>
                </a:prstGeom>
                <a:solidFill>
                  <a:srgbClr val="FD98C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36" name="Rectangle 27"/>
                <p:cNvSpPr>
                  <a:spLocks noChangeArrowheads="1"/>
                </p:cNvSpPr>
                <p:nvPr/>
              </p:nvSpPr>
              <p:spPr bwMode="auto">
                <a:xfrm>
                  <a:off x="4501" y="1365"/>
                  <a:ext cx="185" cy="1"/>
                </a:xfrm>
                <a:prstGeom prst="rect">
                  <a:avLst/>
                </a:prstGeom>
                <a:solidFill>
                  <a:srgbClr val="FD97C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37" name="Rectangle 28"/>
                <p:cNvSpPr>
                  <a:spLocks noChangeArrowheads="1"/>
                </p:cNvSpPr>
                <p:nvPr/>
              </p:nvSpPr>
              <p:spPr bwMode="auto">
                <a:xfrm>
                  <a:off x="4501" y="1719"/>
                  <a:ext cx="185" cy="1"/>
                </a:xfrm>
                <a:prstGeom prst="rect">
                  <a:avLst/>
                </a:prstGeom>
                <a:solidFill>
                  <a:srgbClr val="FD97C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38" name="Rectangle 29"/>
                <p:cNvSpPr>
                  <a:spLocks noChangeArrowheads="1"/>
                </p:cNvSpPr>
                <p:nvPr/>
              </p:nvSpPr>
              <p:spPr bwMode="auto">
                <a:xfrm>
                  <a:off x="4501" y="1366"/>
                  <a:ext cx="185" cy="2"/>
                </a:xfrm>
                <a:prstGeom prst="rect">
                  <a:avLst/>
                </a:prstGeom>
                <a:solidFill>
                  <a:srgbClr val="FD97C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39" name="Rectangle 30"/>
                <p:cNvSpPr>
                  <a:spLocks noChangeArrowheads="1"/>
                </p:cNvSpPr>
                <p:nvPr/>
              </p:nvSpPr>
              <p:spPr bwMode="auto">
                <a:xfrm>
                  <a:off x="4501" y="1717"/>
                  <a:ext cx="185" cy="2"/>
                </a:xfrm>
                <a:prstGeom prst="rect">
                  <a:avLst/>
                </a:prstGeom>
                <a:solidFill>
                  <a:srgbClr val="FD97C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40" name="Rectangle 31"/>
                <p:cNvSpPr>
                  <a:spLocks noChangeArrowheads="1"/>
                </p:cNvSpPr>
                <p:nvPr/>
              </p:nvSpPr>
              <p:spPr bwMode="auto">
                <a:xfrm>
                  <a:off x="4501" y="1368"/>
                  <a:ext cx="2" cy="349"/>
                </a:xfrm>
                <a:prstGeom prst="rect">
                  <a:avLst/>
                </a:prstGeom>
                <a:solidFill>
                  <a:srgbClr val="FD97C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41" name="Rectangle 32"/>
                <p:cNvSpPr>
                  <a:spLocks noChangeArrowheads="1"/>
                </p:cNvSpPr>
                <p:nvPr/>
              </p:nvSpPr>
              <p:spPr bwMode="auto">
                <a:xfrm>
                  <a:off x="4685" y="1368"/>
                  <a:ext cx="1" cy="349"/>
                </a:xfrm>
                <a:prstGeom prst="rect">
                  <a:avLst/>
                </a:prstGeom>
                <a:solidFill>
                  <a:srgbClr val="FD97C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42" name="Rectangle 33"/>
                <p:cNvSpPr>
                  <a:spLocks noChangeArrowheads="1"/>
                </p:cNvSpPr>
                <p:nvPr/>
              </p:nvSpPr>
              <p:spPr bwMode="auto">
                <a:xfrm>
                  <a:off x="4503" y="1368"/>
                  <a:ext cx="182" cy="1"/>
                </a:xfrm>
                <a:prstGeom prst="rect">
                  <a:avLst/>
                </a:prstGeom>
                <a:solidFill>
                  <a:srgbClr val="FC97C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43" name="Rectangle 34"/>
                <p:cNvSpPr>
                  <a:spLocks noChangeArrowheads="1"/>
                </p:cNvSpPr>
                <p:nvPr/>
              </p:nvSpPr>
              <p:spPr bwMode="auto">
                <a:xfrm>
                  <a:off x="4503" y="1716"/>
                  <a:ext cx="182" cy="1"/>
                </a:xfrm>
                <a:prstGeom prst="rect">
                  <a:avLst/>
                </a:prstGeom>
                <a:solidFill>
                  <a:srgbClr val="FC97C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44" name="Rectangle 35"/>
                <p:cNvSpPr>
                  <a:spLocks noChangeArrowheads="1"/>
                </p:cNvSpPr>
                <p:nvPr/>
              </p:nvSpPr>
              <p:spPr bwMode="auto">
                <a:xfrm>
                  <a:off x="4503" y="1369"/>
                  <a:ext cx="182" cy="2"/>
                </a:xfrm>
                <a:prstGeom prst="rect">
                  <a:avLst/>
                </a:prstGeom>
                <a:solidFill>
                  <a:srgbClr val="FC97C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45" name="Rectangle 36"/>
                <p:cNvSpPr>
                  <a:spLocks noChangeArrowheads="1"/>
                </p:cNvSpPr>
                <p:nvPr/>
              </p:nvSpPr>
              <p:spPr bwMode="auto">
                <a:xfrm>
                  <a:off x="4503" y="1714"/>
                  <a:ext cx="182" cy="2"/>
                </a:xfrm>
                <a:prstGeom prst="rect">
                  <a:avLst/>
                </a:prstGeom>
                <a:solidFill>
                  <a:srgbClr val="FC97C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46" name="Rectangle 37"/>
                <p:cNvSpPr>
                  <a:spLocks noChangeArrowheads="1"/>
                </p:cNvSpPr>
                <p:nvPr/>
              </p:nvSpPr>
              <p:spPr bwMode="auto">
                <a:xfrm>
                  <a:off x="4503" y="1371"/>
                  <a:ext cx="2" cy="343"/>
                </a:xfrm>
                <a:prstGeom prst="rect">
                  <a:avLst/>
                </a:prstGeom>
                <a:solidFill>
                  <a:srgbClr val="FC97C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47" name="Rectangle 38"/>
                <p:cNvSpPr>
                  <a:spLocks noChangeArrowheads="1"/>
                </p:cNvSpPr>
                <p:nvPr/>
              </p:nvSpPr>
              <p:spPr bwMode="auto">
                <a:xfrm>
                  <a:off x="4683" y="1371"/>
                  <a:ext cx="2" cy="343"/>
                </a:xfrm>
                <a:prstGeom prst="rect">
                  <a:avLst/>
                </a:prstGeom>
                <a:solidFill>
                  <a:srgbClr val="FC97C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48" name="Rectangle 39"/>
                <p:cNvSpPr>
                  <a:spLocks noChangeArrowheads="1"/>
                </p:cNvSpPr>
                <p:nvPr/>
              </p:nvSpPr>
              <p:spPr bwMode="auto">
                <a:xfrm>
                  <a:off x="4505" y="1371"/>
                  <a:ext cx="178" cy="2"/>
                </a:xfrm>
                <a:prstGeom prst="rect">
                  <a:avLst/>
                </a:prstGeom>
                <a:solidFill>
                  <a:srgbClr val="FC96C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49" name="Rectangle 40"/>
                <p:cNvSpPr>
                  <a:spLocks noChangeArrowheads="1"/>
                </p:cNvSpPr>
                <p:nvPr/>
              </p:nvSpPr>
              <p:spPr bwMode="auto">
                <a:xfrm>
                  <a:off x="4505" y="1712"/>
                  <a:ext cx="178" cy="2"/>
                </a:xfrm>
                <a:prstGeom prst="rect">
                  <a:avLst/>
                </a:prstGeom>
                <a:solidFill>
                  <a:srgbClr val="FC96C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50" name="Rectangle 41"/>
                <p:cNvSpPr>
                  <a:spLocks noChangeArrowheads="1"/>
                </p:cNvSpPr>
                <p:nvPr/>
              </p:nvSpPr>
              <p:spPr bwMode="auto">
                <a:xfrm>
                  <a:off x="4505" y="1373"/>
                  <a:ext cx="178" cy="1"/>
                </a:xfrm>
                <a:prstGeom prst="rect">
                  <a:avLst/>
                </a:prstGeom>
                <a:solidFill>
                  <a:srgbClr val="FB96C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51" name="Rectangle 42"/>
                <p:cNvSpPr>
                  <a:spLocks noChangeArrowheads="1"/>
                </p:cNvSpPr>
                <p:nvPr/>
              </p:nvSpPr>
              <p:spPr bwMode="auto">
                <a:xfrm>
                  <a:off x="4505" y="1711"/>
                  <a:ext cx="178" cy="1"/>
                </a:xfrm>
                <a:prstGeom prst="rect">
                  <a:avLst/>
                </a:prstGeom>
                <a:solidFill>
                  <a:srgbClr val="FB96C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52" name="Rectangle 43"/>
                <p:cNvSpPr>
                  <a:spLocks noChangeArrowheads="1"/>
                </p:cNvSpPr>
                <p:nvPr/>
              </p:nvSpPr>
              <p:spPr bwMode="auto">
                <a:xfrm>
                  <a:off x="4505" y="1374"/>
                  <a:ext cx="1" cy="337"/>
                </a:xfrm>
                <a:prstGeom prst="rect">
                  <a:avLst/>
                </a:prstGeom>
                <a:solidFill>
                  <a:srgbClr val="FB96C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53" name="Rectangle 44"/>
                <p:cNvSpPr>
                  <a:spLocks noChangeArrowheads="1"/>
                </p:cNvSpPr>
                <p:nvPr/>
              </p:nvSpPr>
              <p:spPr bwMode="auto">
                <a:xfrm>
                  <a:off x="4682" y="1374"/>
                  <a:ext cx="1" cy="337"/>
                </a:xfrm>
                <a:prstGeom prst="rect">
                  <a:avLst/>
                </a:prstGeom>
                <a:solidFill>
                  <a:srgbClr val="FB96C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54" name="Rectangle 45"/>
                <p:cNvSpPr>
                  <a:spLocks noChangeArrowheads="1"/>
                </p:cNvSpPr>
                <p:nvPr/>
              </p:nvSpPr>
              <p:spPr bwMode="auto">
                <a:xfrm>
                  <a:off x="4506" y="1374"/>
                  <a:ext cx="176" cy="2"/>
                </a:xfrm>
                <a:prstGeom prst="rect">
                  <a:avLst/>
                </a:prstGeom>
                <a:solidFill>
                  <a:srgbClr val="FB96C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55" name="Rectangle 46"/>
                <p:cNvSpPr>
                  <a:spLocks noChangeArrowheads="1"/>
                </p:cNvSpPr>
                <p:nvPr/>
              </p:nvSpPr>
              <p:spPr bwMode="auto">
                <a:xfrm>
                  <a:off x="4506" y="1709"/>
                  <a:ext cx="176" cy="2"/>
                </a:xfrm>
                <a:prstGeom prst="rect">
                  <a:avLst/>
                </a:prstGeom>
                <a:solidFill>
                  <a:srgbClr val="FB96C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56" name="Rectangle 47"/>
                <p:cNvSpPr>
                  <a:spLocks noChangeArrowheads="1"/>
                </p:cNvSpPr>
                <p:nvPr/>
              </p:nvSpPr>
              <p:spPr bwMode="auto">
                <a:xfrm>
                  <a:off x="4506" y="1376"/>
                  <a:ext cx="176" cy="1"/>
                </a:xfrm>
                <a:prstGeom prst="rect">
                  <a:avLst/>
                </a:prstGeom>
                <a:solidFill>
                  <a:srgbClr val="FB95C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57" name="Rectangle 48"/>
                <p:cNvSpPr>
                  <a:spLocks noChangeArrowheads="1"/>
                </p:cNvSpPr>
                <p:nvPr/>
              </p:nvSpPr>
              <p:spPr bwMode="auto">
                <a:xfrm>
                  <a:off x="4506" y="1708"/>
                  <a:ext cx="176" cy="1"/>
                </a:xfrm>
                <a:prstGeom prst="rect">
                  <a:avLst/>
                </a:prstGeom>
                <a:solidFill>
                  <a:srgbClr val="FB95C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58" name="Rectangle 49"/>
                <p:cNvSpPr>
                  <a:spLocks noChangeArrowheads="1"/>
                </p:cNvSpPr>
                <p:nvPr/>
              </p:nvSpPr>
              <p:spPr bwMode="auto">
                <a:xfrm>
                  <a:off x="4506" y="1377"/>
                  <a:ext cx="2" cy="331"/>
                </a:xfrm>
                <a:prstGeom prst="rect">
                  <a:avLst/>
                </a:prstGeom>
                <a:solidFill>
                  <a:srgbClr val="FB95C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59" name="Rectangle 50"/>
                <p:cNvSpPr>
                  <a:spLocks noChangeArrowheads="1"/>
                </p:cNvSpPr>
                <p:nvPr/>
              </p:nvSpPr>
              <p:spPr bwMode="auto">
                <a:xfrm>
                  <a:off x="4680" y="1377"/>
                  <a:ext cx="2" cy="331"/>
                </a:xfrm>
                <a:prstGeom prst="rect">
                  <a:avLst/>
                </a:prstGeom>
                <a:solidFill>
                  <a:srgbClr val="FB95C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60" name="Rectangle 51"/>
                <p:cNvSpPr>
                  <a:spLocks noChangeArrowheads="1"/>
                </p:cNvSpPr>
                <p:nvPr/>
              </p:nvSpPr>
              <p:spPr bwMode="auto">
                <a:xfrm>
                  <a:off x="4508" y="1377"/>
                  <a:ext cx="172" cy="2"/>
                </a:xfrm>
                <a:prstGeom prst="rect">
                  <a:avLst/>
                </a:prstGeom>
                <a:solidFill>
                  <a:srgbClr val="FA95C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61" name="Rectangle 52"/>
                <p:cNvSpPr>
                  <a:spLocks noChangeArrowheads="1"/>
                </p:cNvSpPr>
                <p:nvPr/>
              </p:nvSpPr>
              <p:spPr bwMode="auto">
                <a:xfrm>
                  <a:off x="4508" y="1706"/>
                  <a:ext cx="172" cy="2"/>
                </a:xfrm>
                <a:prstGeom prst="rect">
                  <a:avLst/>
                </a:prstGeom>
                <a:solidFill>
                  <a:srgbClr val="FA95C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62" name="Rectangle 53"/>
                <p:cNvSpPr>
                  <a:spLocks noChangeArrowheads="1"/>
                </p:cNvSpPr>
                <p:nvPr/>
              </p:nvSpPr>
              <p:spPr bwMode="auto">
                <a:xfrm>
                  <a:off x="4508" y="1379"/>
                  <a:ext cx="172" cy="2"/>
                </a:xfrm>
                <a:prstGeom prst="rect">
                  <a:avLst/>
                </a:prstGeom>
                <a:solidFill>
                  <a:srgbClr val="FA95C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63" name="Rectangle 54"/>
                <p:cNvSpPr>
                  <a:spLocks noChangeArrowheads="1"/>
                </p:cNvSpPr>
                <p:nvPr/>
              </p:nvSpPr>
              <p:spPr bwMode="auto">
                <a:xfrm>
                  <a:off x="4508" y="1704"/>
                  <a:ext cx="172" cy="2"/>
                </a:xfrm>
                <a:prstGeom prst="rect">
                  <a:avLst/>
                </a:prstGeom>
                <a:solidFill>
                  <a:srgbClr val="FA95C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64" name="Rectangle 55"/>
                <p:cNvSpPr>
                  <a:spLocks noChangeArrowheads="1"/>
                </p:cNvSpPr>
                <p:nvPr/>
              </p:nvSpPr>
              <p:spPr bwMode="auto">
                <a:xfrm>
                  <a:off x="4508" y="1381"/>
                  <a:ext cx="1" cy="323"/>
                </a:xfrm>
                <a:prstGeom prst="rect">
                  <a:avLst/>
                </a:prstGeom>
                <a:solidFill>
                  <a:srgbClr val="FA95C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65" name="Rectangle 56"/>
                <p:cNvSpPr>
                  <a:spLocks noChangeArrowheads="1"/>
                </p:cNvSpPr>
                <p:nvPr/>
              </p:nvSpPr>
              <p:spPr bwMode="auto">
                <a:xfrm>
                  <a:off x="4678" y="1381"/>
                  <a:ext cx="2" cy="323"/>
                </a:xfrm>
                <a:prstGeom prst="rect">
                  <a:avLst/>
                </a:prstGeom>
                <a:solidFill>
                  <a:srgbClr val="FA95C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66" name="Rectangle 57"/>
                <p:cNvSpPr>
                  <a:spLocks noChangeArrowheads="1"/>
                </p:cNvSpPr>
                <p:nvPr/>
              </p:nvSpPr>
              <p:spPr bwMode="auto">
                <a:xfrm>
                  <a:off x="4509" y="1381"/>
                  <a:ext cx="169" cy="1"/>
                </a:xfrm>
                <a:prstGeom prst="rect">
                  <a:avLst/>
                </a:prstGeom>
                <a:solidFill>
                  <a:srgbClr val="F994C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67" name="Rectangle 58"/>
                <p:cNvSpPr>
                  <a:spLocks noChangeArrowheads="1"/>
                </p:cNvSpPr>
                <p:nvPr/>
              </p:nvSpPr>
              <p:spPr bwMode="auto">
                <a:xfrm>
                  <a:off x="4509" y="1703"/>
                  <a:ext cx="169" cy="1"/>
                </a:xfrm>
                <a:prstGeom prst="rect">
                  <a:avLst/>
                </a:prstGeom>
                <a:solidFill>
                  <a:srgbClr val="F994C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468" name="Rectangle 59"/>
                <p:cNvSpPr>
                  <a:spLocks noChangeArrowheads="1"/>
                </p:cNvSpPr>
                <p:nvPr/>
              </p:nvSpPr>
              <p:spPr bwMode="auto">
                <a:xfrm>
                  <a:off x="4509" y="1382"/>
                  <a:ext cx="169" cy="2"/>
                </a:xfrm>
                <a:prstGeom prst="rect">
                  <a:avLst/>
                </a:prstGeom>
                <a:solidFill>
                  <a:srgbClr val="F994C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</p:grpSp>
          <p:grpSp>
            <p:nvGrpSpPr>
              <p:cNvPr id="17" name="Group 60"/>
              <p:cNvGrpSpPr>
                <a:grpSpLocks/>
              </p:cNvGrpSpPr>
              <p:nvPr/>
            </p:nvGrpSpPr>
            <p:grpSpPr bwMode="auto">
              <a:xfrm>
                <a:off x="4509" y="1384"/>
                <a:ext cx="169" cy="319"/>
                <a:chOff x="4509" y="1384"/>
                <a:chExt cx="169" cy="319"/>
              </a:xfrm>
            </p:grpSpPr>
            <p:sp>
              <p:nvSpPr>
                <p:cNvPr id="69" name="Rectangle 61"/>
                <p:cNvSpPr>
                  <a:spLocks noChangeArrowheads="1"/>
                </p:cNvSpPr>
                <p:nvPr/>
              </p:nvSpPr>
              <p:spPr bwMode="auto">
                <a:xfrm>
                  <a:off x="4509" y="1701"/>
                  <a:ext cx="169" cy="2"/>
                </a:xfrm>
                <a:prstGeom prst="rect">
                  <a:avLst/>
                </a:prstGeom>
                <a:solidFill>
                  <a:srgbClr val="F994C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0" name="Rectangle 62"/>
                <p:cNvSpPr>
                  <a:spLocks noChangeArrowheads="1"/>
                </p:cNvSpPr>
                <p:nvPr/>
              </p:nvSpPr>
              <p:spPr bwMode="auto">
                <a:xfrm>
                  <a:off x="4509" y="1384"/>
                  <a:ext cx="2" cy="317"/>
                </a:xfrm>
                <a:prstGeom prst="rect">
                  <a:avLst/>
                </a:prstGeom>
                <a:solidFill>
                  <a:srgbClr val="F994C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1" name="Rectangle 63"/>
                <p:cNvSpPr>
                  <a:spLocks noChangeArrowheads="1"/>
                </p:cNvSpPr>
                <p:nvPr/>
              </p:nvSpPr>
              <p:spPr bwMode="auto">
                <a:xfrm>
                  <a:off x="4677" y="1384"/>
                  <a:ext cx="1" cy="317"/>
                </a:xfrm>
                <a:prstGeom prst="rect">
                  <a:avLst/>
                </a:prstGeom>
                <a:solidFill>
                  <a:srgbClr val="F994C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2" name="Rectangle 64"/>
                <p:cNvSpPr>
                  <a:spLocks noChangeArrowheads="1"/>
                </p:cNvSpPr>
                <p:nvPr/>
              </p:nvSpPr>
              <p:spPr bwMode="auto">
                <a:xfrm>
                  <a:off x="4511" y="1384"/>
                  <a:ext cx="166" cy="1"/>
                </a:xfrm>
                <a:prstGeom prst="rect">
                  <a:avLst/>
                </a:prstGeom>
                <a:solidFill>
                  <a:srgbClr val="F893C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3" name="Rectangle 65"/>
                <p:cNvSpPr>
                  <a:spLocks noChangeArrowheads="1"/>
                </p:cNvSpPr>
                <p:nvPr/>
              </p:nvSpPr>
              <p:spPr bwMode="auto">
                <a:xfrm>
                  <a:off x="4511" y="1700"/>
                  <a:ext cx="166" cy="1"/>
                </a:xfrm>
                <a:prstGeom prst="rect">
                  <a:avLst/>
                </a:prstGeom>
                <a:solidFill>
                  <a:srgbClr val="F893C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4" name="Rectangle 66"/>
                <p:cNvSpPr>
                  <a:spLocks noChangeArrowheads="1"/>
                </p:cNvSpPr>
                <p:nvPr/>
              </p:nvSpPr>
              <p:spPr bwMode="auto">
                <a:xfrm>
                  <a:off x="4511" y="1385"/>
                  <a:ext cx="166" cy="2"/>
                </a:xfrm>
                <a:prstGeom prst="rect">
                  <a:avLst/>
                </a:prstGeom>
                <a:solidFill>
                  <a:srgbClr val="F893C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5" name="Rectangle 67"/>
                <p:cNvSpPr>
                  <a:spLocks noChangeArrowheads="1"/>
                </p:cNvSpPr>
                <p:nvPr/>
              </p:nvSpPr>
              <p:spPr bwMode="auto">
                <a:xfrm>
                  <a:off x="4511" y="1698"/>
                  <a:ext cx="166" cy="2"/>
                </a:xfrm>
                <a:prstGeom prst="rect">
                  <a:avLst/>
                </a:prstGeom>
                <a:solidFill>
                  <a:srgbClr val="F893C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6" name="Rectangle 68"/>
                <p:cNvSpPr>
                  <a:spLocks noChangeArrowheads="1"/>
                </p:cNvSpPr>
                <p:nvPr/>
              </p:nvSpPr>
              <p:spPr bwMode="auto">
                <a:xfrm>
                  <a:off x="4511" y="1387"/>
                  <a:ext cx="2" cy="311"/>
                </a:xfrm>
                <a:prstGeom prst="rect">
                  <a:avLst/>
                </a:prstGeom>
                <a:solidFill>
                  <a:srgbClr val="F893C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7" name="Rectangle 69"/>
                <p:cNvSpPr>
                  <a:spLocks noChangeArrowheads="1"/>
                </p:cNvSpPr>
                <p:nvPr/>
              </p:nvSpPr>
              <p:spPr bwMode="auto">
                <a:xfrm>
                  <a:off x="4675" y="1387"/>
                  <a:ext cx="2" cy="311"/>
                </a:xfrm>
                <a:prstGeom prst="rect">
                  <a:avLst/>
                </a:prstGeom>
                <a:solidFill>
                  <a:srgbClr val="F893C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8" name="Rectangle 70"/>
                <p:cNvSpPr>
                  <a:spLocks noChangeArrowheads="1"/>
                </p:cNvSpPr>
                <p:nvPr/>
              </p:nvSpPr>
              <p:spPr bwMode="auto">
                <a:xfrm>
                  <a:off x="4513" y="1387"/>
                  <a:ext cx="162" cy="2"/>
                </a:xfrm>
                <a:prstGeom prst="rect">
                  <a:avLst/>
                </a:prstGeom>
                <a:solidFill>
                  <a:srgbClr val="F792C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79" name="Rectangle 71"/>
                <p:cNvSpPr>
                  <a:spLocks noChangeArrowheads="1"/>
                </p:cNvSpPr>
                <p:nvPr/>
              </p:nvSpPr>
              <p:spPr bwMode="auto">
                <a:xfrm>
                  <a:off x="4513" y="1696"/>
                  <a:ext cx="162" cy="2"/>
                </a:xfrm>
                <a:prstGeom prst="rect">
                  <a:avLst/>
                </a:prstGeom>
                <a:solidFill>
                  <a:srgbClr val="F792C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0" name="Rectangle 72"/>
                <p:cNvSpPr>
                  <a:spLocks noChangeArrowheads="1"/>
                </p:cNvSpPr>
                <p:nvPr/>
              </p:nvSpPr>
              <p:spPr bwMode="auto">
                <a:xfrm>
                  <a:off x="4513" y="1389"/>
                  <a:ext cx="162" cy="1"/>
                </a:xfrm>
                <a:prstGeom prst="rect">
                  <a:avLst/>
                </a:prstGeom>
                <a:solidFill>
                  <a:srgbClr val="F692C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1" name="Rectangle 73"/>
                <p:cNvSpPr>
                  <a:spLocks noChangeArrowheads="1"/>
                </p:cNvSpPr>
                <p:nvPr/>
              </p:nvSpPr>
              <p:spPr bwMode="auto">
                <a:xfrm>
                  <a:off x="4513" y="1695"/>
                  <a:ext cx="162" cy="1"/>
                </a:xfrm>
                <a:prstGeom prst="rect">
                  <a:avLst/>
                </a:prstGeom>
                <a:solidFill>
                  <a:srgbClr val="F692C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2" name="Rectangle 74"/>
                <p:cNvSpPr>
                  <a:spLocks noChangeArrowheads="1"/>
                </p:cNvSpPr>
                <p:nvPr/>
              </p:nvSpPr>
              <p:spPr bwMode="auto">
                <a:xfrm>
                  <a:off x="4513" y="1390"/>
                  <a:ext cx="1" cy="305"/>
                </a:xfrm>
                <a:prstGeom prst="rect">
                  <a:avLst/>
                </a:prstGeom>
                <a:solidFill>
                  <a:srgbClr val="F692C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3" name="Rectangle 75"/>
                <p:cNvSpPr>
                  <a:spLocks noChangeArrowheads="1"/>
                </p:cNvSpPr>
                <p:nvPr/>
              </p:nvSpPr>
              <p:spPr bwMode="auto">
                <a:xfrm>
                  <a:off x="4674" y="1390"/>
                  <a:ext cx="1" cy="305"/>
                </a:xfrm>
                <a:prstGeom prst="rect">
                  <a:avLst/>
                </a:prstGeom>
                <a:solidFill>
                  <a:srgbClr val="F692C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4" name="Rectangle 76"/>
                <p:cNvSpPr>
                  <a:spLocks noChangeArrowheads="1"/>
                </p:cNvSpPr>
                <p:nvPr/>
              </p:nvSpPr>
              <p:spPr bwMode="auto">
                <a:xfrm>
                  <a:off x="4514" y="1390"/>
                  <a:ext cx="160" cy="2"/>
                </a:xfrm>
                <a:prstGeom prst="rect">
                  <a:avLst/>
                </a:prstGeom>
                <a:solidFill>
                  <a:srgbClr val="F691C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5" name="Rectangle 77"/>
                <p:cNvSpPr>
                  <a:spLocks noChangeArrowheads="1"/>
                </p:cNvSpPr>
                <p:nvPr/>
              </p:nvSpPr>
              <p:spPr bwMode="auto">
                <a:xfrm>
                  <a:off x="4514" y="1693"/>
                  <a:ext cx="160" cy="2"/>
                </a:xfrm>
                <a:prstGeom prst="rect">
                  <a:avLst/>
                </a:prstGeom>
                <a:solidFill>
                  <a:srgbClr val="F691C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6" name="Rectangle 78"/>
                <p:cNvSpPr>
                  <a:spLocks noChangeArrowheads="1"/>
                </p:cNvSpPr>
                <p:nvPr/>
              </p:nvSpPr>
              <p:spPr bwMode="auto">
                <a:xfrm>
                  <a:off x="4514" y="1392"/>
                  <a:ext cx="160" cy="1"/>
                </a:xfrm>
                <a:prstGeom prst="rect">
                  <a:avLst/>
                </a:prstGeom>
                <a:solidFill>
                  <a:srgbClr val="F591C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7" name="Rectangle 79"/>
                <p:cNvSpPr>
                  <a:spLocks noChangeArrowheads="1"/>
                </p:cNvSpPr>
                <p:nvPr/>
              </p:nvSpPr>
              <p:spPr bwMode="auto">
                <a:xfrm>
                  <a:off x="4514" y="1691"/>
                  <a:ext cx="160" cy="2"/>
                </a:xfrm>
                <a:prstGeom prst="rect">
                  <a:avLst/>
                </a:prstGeom>
                <a:solidFill>
                  <a:srgbClr val="F591C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8" name="Rectangle 80"/>
                <p:cNvSpPr>
                  <a:spLocks noChangeArrowheads="1"/>
                </p:cNvSpPr>
                <p:nvPr/>
              </p:nvSpPr>
              <p:spPr bwMode="auto">
                <a:xfrm>
                  <a:off x="4514" y="1393"/>
                  <a:ext cx="2" cy="298"/>
                </a:xfrm>
                <a:prstGeom prst="rect">
                  <a:avLst/>
                </a:prstGeom>
                <a:solidFill>
                  <a:srgbClr val="F591C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89" name="Rectangle 81"/>
                <p:cNvSpPr>
                  <a:spLocks noChangeArrowheads="1"/>
                </p:cNvSpPr>
                <p:nvPr/>
              </p:nvSpPr>
              <p:spPr bwMode="auto">
                <a:xfrm>
                  <a:off x="4672" y="1393"/>
                  <a:ext cx="2" cy="298"/>
                </a:xfrm>
                <a:prstGeom prst="rect">
                  <a:avLst/>
                </a:prstGeom>
                <a:solidFill>
                  <a:srgbClr val="F591C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0" name="Rectangle 82"/>
                <p:cNvSpPr>
                  <a:spLocks noChangeArrowheads="1"/>
                </p:cNvSpPr>
                <p:nvPr/>
              </p:nvSpPr>
              <p:spPr bwMode="auto">
                <a:xfrm>
                  <a:off x="4516" y="1393"/>
                  <a:ext cx="156" cy="2"/>
                </a:xfrm>
                <a:prstGeom prst="rect">
                  <a:avLst/>
                </a:prstGeom>
                <a:solidFill>
                  <a:srgbClr val="F490C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1" name="Rectangle 83"/>
                <p:cNvSpPr>
                  <a:spLocks noChangeArrowheads="1"/>
                </p:cNvSpPr>
                <p:nvPr/>
              </p:nvSpPr>
              <p:spPr bwMode="auto">
                <a:xfrm>
                  <a:off x="4516" y="1690"/>
                  <a:ext cx="156" cy="1"/>
                </a:xfrm>
                <a:prstGeom prst="rect">
                  <a:avLst/>
                </a:prstGeom>
                <a:solidFill>
                  <a:srgbClr val="F490C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2" name="Rectangle 84"/>
                <p:cNvSpPr>
                  <a:spLocks noChangeArrowheads="1"/>
                </p:cNvSpPr>
                <p:nvPr/>
              </p:nvSpPr>
              <p:spPr bwMode="auto">
                <a:xfrm>
                  <a:off x="4516" y="1395"/>
                  <a:ext cx="156" cy="2"/>
                </a:xfrm>
                <a:prstGeom prst="rect">
                  <a:avLst/>
                </a:prstGeom>
                <a:solidFill>
                  <a:srgbClr val="F390C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3" name="Rectangle 85"/>
                <p:cNvSpPr>
                  <a:spLocks noChangeArrowheads="1"/>
                </p:cNvSpPr>
                <p:nvPr/>
              </p:nvSpPr>
              <p:spPr bwMode="auto">
                <a:xfrm>
                  <a:off x="4516" y="1688"/>
                  <a:ext cx="156" cy="2"/>
                </a:xfrm>
                <a:prstGeom prst="rect">
                  <a:avLst/>
                </a:prstGeom>
                <a:solidFill>
                  <a:srgbClr val="F390C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4" name="Rectangle 86"/>
                <p:cNvSpPr>
                  <a:spLocks noChangeArrowheads="1"/>
                </p:cNvSpPr>
                <p:nvPr/>
              </p:nvSpPr>
              <p:spPr bwMode="auto">
                <a:xfrm>
                  <a:off x="4516" y="1397"/>
                  <a:ext cx="2" cy="291"/>
                </a:xfrm>
                <a:prstGeom prst="rect">
                  <a:avLst/>
                </a:prstGeom>
                <a:solidFill>
                  <a:srgbClr val="F390C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5" name="Rectangle 87"/>
                <p:cNvSpPr>
                  <a:spLocks noChangeArrowheads="1"/>
                </p:cNvSpPr>
                <p:nvPr/>
              </p:nvSpPr>
              <p:spPr bwMode="auto">
                <a:xfrm>
                  <a:off x="4670" y="1397"/>
                  <a:ext cx="2" cy="291"/>
                </a:xfrm>
                <a:prstGeom prst="rect">
                  <a:avLst/>
                </a:prstGeom>
                <a:solidFill>
                  <a:srgbClr val="F390C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6" name="Rectangle 88"/>
                <p:cNvSpPr>
                  <a:spLocks noChangeArrowheads="1"/>
                </p:cNvSpPr>
                <p:nvPr/>
              </p:nvSpPr>
              <p:spPr bwMode="auto">
                <a:xfrm>
                  <a:off x="4518" y="1397"/>
                  <a:ext cx="152" cy="1"/>
                </a:xfrm>
                <a:prstGeom prst="rect">
                  <a:avLst/>
                </a:prstGeom>
                <a:solidFill>
                  <a:srgbClr val="F38FB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7" name="Rectangle 89"/>
                <p:cNvSpPr>
                  <a:spLocks noChangeArrowheads="1"/>
                </p:cNvSpPr>
                <p:nvPr/>
              </p:nvSpPr>
              <p:spPr bwMode="auto">
                <a:xfrm>
                  <a:off x="4518" y="1687"/>
                  <a:ext cx="152" cy="1"/>
                </a:xfrm>
                <a:prstGeom prst="rect">
                  <a:avLst/>
                </a:prstGeom>
                <a:solidFill>
                  <a:srgbClr val="F38FB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8" name="Rectangle 90"/>
                <p:cNvSpPr>
                  <a:spLocks noChangeArrowheads="1"/>
                </p:cNvSpPr>
                <p:nvPr/>
              </p:nvSpPr>
              <p:spPr bwMode="auto">
                <a:xfrm>
                  <a:off x="4518" y="1398"/>
                  <a:ext cx="152" cy="2"/>
                </a:xfrm>
                <a:prstGeom prst="rect">
                  <a:avLst/>
                </a:prstGeom>
                <a:solidFill>
                  <a:srgbClr val="F28EB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99" name="Rectangle 91"/>
                <p:cNvSpPr>
                  <a:spLocks noChangeArrowheads="1"/>
                </p:cNvSpPr>
                <p:nvPr/>
              </p:nvSpPr>
              <p:spPr bwMode="auto">
                <a:xfrm>
                  <a:off x="4518" y="1685"/>
                  <a:ext cx="152" cy="2"/>
                </a:xfrm>
                <a:prstGeom prst="rect">
                  <a:avLst/>
                </a:prstGeom>
                <a:solidFill>
                  <a:srgbClr val="F28EB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0" name="Rectangle 92"/>
                <p:cNvSpPr>
                  <a:spLocks noChangeArrowheads="1"/>
                </p:cNvSpPr>
                <p:nvPr/>
              </p:nvSpPr>
              <p:spPr bwMode="auto">
                <a:xfrm>
                  <a:off x="4518" y="1400"/>
                  <a:ext cx="2" cy="285"/>
                </a:xfrm>
                <a:prstGeom prst="rect">
                  <a:avLst/>
                </a:prstGeom>
                <a:solidFill>
                  <a:srgbClr val="F28EB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1" name="Rectangle 93"/>
                <p:cNvSpPr>
                  <a:spLocks noChangeArrowheads="1"/>
                </p:cNvSpPr>
                <p:nvPr/>
              </p:nvSpPr>
              <p:spPr bwMode="auto">
                <a:xfrm>
                  <a:off x="4668" y="1400"/>
                  <a:ext cx="2" cy="285"/>
                </a:xfrm>
                <a:prstGeom prst="rect">
                  <a:avLst/>
                </a:prstGeom>
                <a:solidFill>
                  <a:srgbClr val="F28EB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2" name="Rectangle 94"/>
                <p:cNvSpPr>
                  <a:spLocks noChangeArrowheads="1"/>
                </p:cNvSpPr>
                <p:nvPr/>
              </p:nvSpPr>
              <p:spPr bwMode="auto">
                <a:xfrm>
                  <a:off x="4520" y="1400"/>
                  <a:ext cx="148" cy="2"/>
                </a:xfrm>
                <a:prstGeom prst="rect">
                  <a:avLst/>
                </a:prstGeom>
                <a:solidFill>
                  <a:srgbClr val="F18EB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3" name="Rectangle 95"/>
                <p:cNvSpPr>
                  <a:spLocks noChangeArrowheads="1"/>
                </p:cNvSpPr>
                <p:nvPr/>
              </p:nvSpPr>
              <p:spPr bwMode="auto">
                <a:xfrm>
                  <a:off x="4520" y="1683"/>
                  <a:ext cx="148" cy="2"/>
                </a:xfrm>
                <a:prstGeom prst="rect">
                  <a:avLst/>
                </a:prstGeom>
                <a:solidFill>
                  <a:srgbClr val="F18EB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4" name="Rectangle 96"/>
                <p:cNvSpPr>
                  <a:spLocks noChangeArrowheads="1"/>
                </p:cNvSpPr>
                <p:nvPr/>
              </p:nvSpPr>
              <p:spPr bwMode="auto">
                <a:xfrm>
                  <a:off x="4520" y="1402"/>
                  <a:ext cx="148" cy="1"/>
                </a:xfrm>
                <a:prstGeom prst="rect">
                  <a:avLst/>
                </a:prstGeom>
                <a:solidFill>
                  <a:srgbClr val="F08DB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5" name="Rectangle 97"/>
                <p:cNvSpPr>
                  <a:spLocks noChangeArrowheads="1"/>
                </p:cNvSpPr>
                <p:nvPr/>
              </p:nvSpPr>
              <p:spPr bwMode="auto">
                <a:xfrm>
                  <a:off x="4520" y="1682"/>
                  <a:ext cx="148" cy="1"/>
                </a:xfrm>
                <a:prstGeom prst="rect">
                  <a:avLst/>
                </a:prstGeom>
                <a:solidFill>
                  <a:srgbClr val="F08DB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6" name="Rectangle 98"/>
                <p:cNvSpPr>
                  <a:spLocks noChangeArrowheads="1"/>
                </p:cNvSpPr>
                <p:nvPr/>
              </p:nvSpPr>
              <p:spPr bwMode="auto">
                <a:xfrm>
                  <a:off x="4520" y="1403"/>
                  <a:ext cx="2" cy="279"/>
                </a:xfrm>
                <a:prstGeom prst="rect">
                  <a:avLst/>
                </a:prstGeom>
                <a:solidFill>
                  <a:srgbClr val="F08DB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7" name="Rectangle 99"/>
                <p:cNvSpPr>
                  <a:spLocks noChangeArrowheads="1"/>
                </p:cNvSpPr>
                <p:nvPr/>
              </p:nvSpPr>
              <p:spPr bwMode="auto">
                <a:xfrm>
                  <a:off x="4666" y="1403"/>
                  <a:ext cx="2" cy="279"/>
                </a:xfrm>
                <a:prstGeom prst="rect">
                  <a:avLst/>
                </a:prstGeom>
                <a:solidFill>
                  <a:srgbClr val="F08DB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8" name="Rectangle 100"/>
                <p:cNvSpPr>
                  <a:spLocks noChangeArrowheads="1"/>
                </p:cNvSpPr>
                <p:nvPr/>
              </p:nvSpPr>
              <p:spPr bwMode="auto">
                <a:xfrm>
                  <a:off x="4522" y="1403"/>
                  <a:ext cx="144" cy="2"/>
                </a:xfrm>
                <a:prstGeom prst="rect">
                  <a:avLst/>
                </a:prstGeom>
                <a:solidFill>
                  <a:srgbClr val="EF8CB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09" name="Rectangle 101"/>
                <p:cNvSpPr>
                  <a:spLocks noChangeArrowheads="1"/>
                </p:cNvSpPr>
                <p:nvPr/>
              </p:nvSpPr>
              <p:spPr bwMode="auto">
                <a:xfrm>
                  <a:off x="4522" y="1680"/>
                  <a:ext cx="144" cy="2"/>
                </a:xfrm>
                <a:prstGeom prst="rect">
                  <a:avLst/>
                </a:prstGeom>
                <a:solidFill>
                  <a:srgbClr val="EF8CB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10" name="Rectangle 102"/>
                <p:cNvSpPr>
                  <a:spLocks noChangeArrowheads="1"/>
                </p:cNvSpPr>
                <p:nvPr/>
              </p:nvSpPr>
              <p:spPr bwMode="auto">
                <a:xfrm>
                  <a:off x="4522" y="1405"/>
                  <a:ext cx="144" cy="1"/>
                </a:xfrm>
                <a:prstGeom prst="rect">
                  <a:avLst/>
                </a:prstGeom>
                <a:solidFill>
                  <a:srgbClr val="EE8BB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11" name="Rectangle 103"/>
                <p:cNvSpPr>
                  <a:spLocks noChangeArrowheads="1"/>
                </p:cNvSpPr>
                <p:nvPr/>
              </p:nvSpPr>
              <p:spPr bwMode="auto">
                <a:xfrm>
                  <a:off x="4522" y="1679"/>
                  <a:ext cx="144" cy="1"/>
                </a:xfrm>
                <a:prstGeom prst="rect">
                  <a:avLst/>
                </a:prstGeom>
                <a:solidFill>
                  <a:srgbClr val="EE8BB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12" name="Rectangle 104"/>
                <p:cNvSpPr>
                  <a:spLocks noChangeArrowheads="1"/>
                </p:cNvSpPr>
                <p:nvPr/>
              </p:nvSpPr>
              <p:spPr bwMode="auto">
                <a:xfrm>
                  <a:off x="4522" y="1406"/>
                  <a:ext cx="1" cy="273"/>
                </a:xfrm>
                <a:prstGeom prst="rect">
                  <a:avLst/>
                </a:prstGeom>
                <a:solidFill>
                  <a:srgbClr val="EE8BB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13" name="Rectangle 105"/>
                <p:cNvSpPr>
                  <a:spLocks noChangeArrowheads="1"/>
                </p:cNvSpPr>
                <p:nvPr/>
              </p:nvSpPr>
              <p:spPr bwMode="auto">
                <a:xfrm>
                  <a:off x="4665" y="1406"/>
                  <a:ext cx="1" cy="273"/>
                </a:xfrm>
                <a:prstGeom prst="rect">
                  <a:avLst/>
                </a:prstGeom>
                <a:solidFill>
                  <a:srgbClr val="EE8BB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14" name="Rectangle 106"/>
                <p:cNvSpPr>
                  <a:spLocks noChangeArrowheads="1"/>
                </p:cNvSpPr>
                <p:nvPr/>
              </p:nvSpPr>
              <p:spPr bwMode="auto">
                <a:xfrm>
                  <a:off x="4523" y="1406"/>
                  <a:ext cx="142" cy="2"/>
                </a:xfrm>
                <a:prstGeom prst="rect">
                  <a:avLst/>
                </a:prstGeom>
                <a:solidFill>
                  <a:srgbClr val="ED8BB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15" name="Rectangle 107"/>
                <p:cNvSpPr>
                  <a:spLocks noChangeArrowheads="1"/>
                </p:cNvSpPr>
                <p:nvPr/>
              </p:nvSpPr>
              <p:spPr bwMode="auto">
                <a:xfrm>
                  <a:off x="4523" y="1677"/>
                  <a:ext cx="142" cy="2"/>
                </a:xfrm>
                <a:prstGeom prst="rect">
                  <a:avLst/>
                </a:prstGeom>
                <a:solidFill>
                  <a:srgbClr val="ED8BB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16" name="Rectangle 108"/>
                <p:cNvSpPr>
                  <a:spLocks noChangeArrowheads="1"/>
                </p:cNvSpPr>
                <p:nvPr/>
              </p:nvSpPr>
              <p:spPr bwMode="auto">
                <a:xfrm>
                  <a:off x="4523" y="1408"/>
                  <a:ext cx="142" cy="2"/>
                </a:xfrm>
                <a:prstGeom prst="rect">
                  <a:avLst/>
                </a:prstGeom>
                <a:solidFill>
                  <a:srgbClr val="ED8AB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17" name="Rectangle 109"/>
                <p:cNvSpPr>
                  <a:spLocks noChangeArrowheads="1"/>
                </p:cNvSpPr>
                <p:nvPr/>
              </p:nvSpPr>
              <p:spPr bwMode="auto">
                <a:xfrm>
                  <a:off x="4523" y="1675"/>
                  <a:ext cx="142" cy="2"/>
                </a:xfrm>
                <a:prstGeom prst="rect">
                  <a:avLst/>
                </a:prstGeom>
                <a:solidFill>
                  <a:srgbClr val="ED8AB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18" name="Rectangle 110"/>
                <p:cNvSpPr>
                  <a:spLocks noChangeArrowheads="1"/>
                </p:cNvSpPr>
                <p:nvPr/>
              </p:nvSpPr>
              <p:spPr bwMode="auto">
                <a:xfrm>
                  <a:off x="4523" y="1410"/>
                  <a:ext cx="2" cy="265"/>
                </a:xfrm>
                <a:prstGeom prst="rect">
                  <a:avLst/>
                </a:prstGeom>
                <a:solidFill>
                  <a:srgbClr val="ED8AB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19" name="Rectangle 111"/>
                <p:cNvSpPr>
                  <a:spLocks noChangeArrowheads="1"/>
                </p:cNvSpPr>
                <p:nvPr/>
              </p:nvSpPr>
              <p:spPr bwMode="auto">
                <a:xfrm>
                  <a:off x="4663" y="1410"/>
                  <a:ext cx="2" cy="265"/>
                </a:xfrm>
                <a:prstGeom prst="rect">
                  <a:avLst/>
                </a:prstGeom>
                <a:solidFill>
                  <a:srgbClr val="ED8AB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20" name="Rectangle 112"/>
                <p:cNvSpPr>
                  <a:spLocks noChangeArrowheads="1"/>
                </p:cNvSpPr>
                <p:nvPr/>
              </p:nvSpPr>
              <p:spPr bwMode="auto">
                <a:xfrm>
                  <a:off x="4525" y="1410"/>
                  <a:ext cx="138" cy="1"/>
                </a:xfrm>
                <a:prstGeom prst="rect">
                  <a:avLst/>
                </a:prstGeom>
                <a:solidFill>
                  <a:srgbClr val="EC89B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21" name="Rectangle 113"/>
                <p:cNvSpPr>
                  <a:spLocks noChangeArrowheads="1"/>
                </p:cNvSpPr>
                <p:nvPr/>
              </p:nvSpPr>
              <p:spPr bwMode="auto">
                <a:xfrm>
                  <a:off x="4525" y="1674"/>
                  <a:ext cx="138" cy="1"/>
                </a:xfrm>
                <a:prstGeom prst="rect">
                  <a:avLst/>
                </a:prstGeom>
                <a:solidFill>
                  <a:srgbClr val="EC89B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22" name="Rectangle 114"/>
                <p:cNvSpPr>
                  <a:spLocks noChangeArrowheads="1"/>
                </p:cNvSpPr>
                <p:nvPr/>
              </p:nvSpPr>
              <p:spPr bwMode="auto">
                <a:xfrm>
                  <a:off x="4525" y="1411"/>
                  <a:ext cx="138" cy="2"/>
                </a:xfrm>
                <a:prstGeom prst="rect">
                  <a:avLst/>
                </a:prstGeom>
                <a:solidFill>
                  <a:srgbClr val="EA88B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23" name="Rectangle 115"/>
                <p:cNvSpPr>
                  <a:spLocks noChangeArrowheads="1"/>
                </p:cNvSpPr>
                <p:nvPr/>
              </p:nvSpPr>
              <p:spPr bwMode="auto">
                <a:xfrm>
                  <a:off x="4525" y="1672"/>
                  <a:ext cx="138" cy="2"/>
                </a:xfrm>
                <a:prstGeom prst="rect">
                  <a:avLst/>
                </a:prstGeom>
                <a:solidFill>
                  <a:srgbClr val="EA88B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24" name="Rectangle 116"/>
                <p:cNvSpPr>
                  <a:spLocks noChangeArrowheads="1"/>
                </p:cNvSpPr>
                <p:nvPr/>
              </p:nvSpPr>
              <p:spPr bwMode="auto">
                <a:xfrm>
                  <a:off x="4525" y="1413"/>
                  <a:ext cx="1" cy="259"/>
                </a:xfrm>
                <a:prstGeom prst="rect">
                  <a:avLst/>
                </a:prstGeom>
                <a:solidFill>
                  <a:srgbClr val="EA88B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25" name="Rectangle 117"/>
                <p:cNvSpPr>
                  <a:spLocks noChangeArrowheads="1"/>
                </p:cNvSpPr>
                <p:nvPr/>
              </p:nvSpPr>
              <p:spPr bwMode="auto">
                <a:xfrm>
                  <a:off x="4662" y="1413"/>
                  <a:ext cx="1" cy="259"/>
                </a:xfrm>
                <a:prstGeom prst="rect">
                  <a:avLst/>
                </a:prstGeom>
                <a:solidFill>
                  <a:srgbClr val="EA88B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26" name="Rectangle 118"/>
                <p:cNvSpPr>
                  <a:spLocks noChangeArrowheads="1"/>
                </p:cNvSpPr>
                <p:nvPr/>
              </p:nvSpPr>
              <p:spPr bwMode="auto">
                <a:xfrm>
                  <a:off x="4526" y="1413"/>
                  <a:ext cx="136" cy="1"/>
                </a:xfrm>
                <a:prstGeom prst="rect">
                  <a:avLst/>
                </a:prstGeom>
                <a:solidFill>
                  <a:srgbClr val="E987B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27" name="Rectangle 119"/>
                <p:cNvSpPr>
                  <a:spLocks noChangeArrowheads="1"/>
                </p:cNvSpPr>
                <p:nvPr/>
              </p:nvSpPr>
              <p:spPr bwMode="auto">
                <a:xfrm>
                  <a:off x="4526" y="1671"/>
                  <a:ext cx="136" cy="1"/>
                </a:xfrm>
                <a:prstGeom prst="rect">
                  <a:avLst/>
                </a:prstGeom>
                <a:solidFill>
                  <a:srgbClr val="E987B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28" name="Rectangle 120"/>
                <p:cNvSpPr>
                  <a:spLocks noChangeArrowheads="1"/>
                </p:cNvSpPr>
                <p:nvPr/>
              </p:nvSpPr>
              <p:spPr bwMode="auto">
                <a:xfrm>
                  <a:off x="4526" y="1414"/>
                  <a:ext cx="136" cy="2"/>
                </a:xfrm>
                <a:prstGeom prst="rect">
                  <a:avLst/>
                </a:prstGeom>
                <a:solidFill>
                  <a:srgbClr val="E886B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29" name="Rectangle 121"/>
                <p:cNvSpPr>
                  <a:spLocks noChangeArrowheads="1"/>
                </p:cNvSpPr>
                <p:nvPr/>
              </p:nvSpPr>
              <p:spPr bwMode="auto">
                <a:xfrm>
                  <a:off x="4526" y="1669"/>
                  <a:ext cx="136" cy="2"/>
                </a:xfrm>
                <a:prstGeom prst="rect">
                  <a:avLst/>
                </a:prstGeom>
                <a:solidFill>
                  <a:srgbClr val="E886B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30" name="Rectangle 122"/>
                <p:cNvSpPr>
                  <a:spLocks noChangeArrowheads="1"/>
                </p:cNvSpPr>
                <p:nvPr/>
              </p:nvSpPr>
              <p:spPr bwMode="auto">
                <a:xfrm>
                  <a:off x="4526" y="1416"/>
                  <a:ext cx="2" cy="253"/>
                </a:xfrm>
                <a:prstGeom prst="rect">
                  <a:avLst/>
                </a:prstGeom>
                <a:solidFill>
                  <a:srgbClr val="E886B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31" name="Rectangle 123"/>
                <p:cNvSpPr>
                  <a:spLocks noChangeArrowheads="1"/>
                </p:cNvSpPr>
                <p:nvPr/>
              </p:nvSpPr>
              <p:spPr bwMode="auto">
                <a:xfrm>
                  <a:off x="4660" y="1416"/>
                  <a:ext cx="2" cy="253"/>
                </a:xfrm>
                <a:prstGeom prst="rect">
                  <a:avLst/>
                </a:prstGeom>
                <a:solidFill>
                  <a:srgbClr val="E886B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32" name="Rectangle 124"/>
                <p:cNvSpPr>
                  <a:spLocks noChangeArrowheads="1"/>
                </p:cNvSpPr>
                <p:nvPr/>
              </p:nvSpPr>
              <p:spPr bwMode="auto">
                <a:xfrm>
                  <a:off x="4528" y="1416"/>
                  <a:ext cx="132" cy="2"/>
                </a:xfrm>
                <a:prstGeom prst="rect">
                  <a:avLst/>
                </a:prstGeom>
                <a:solidFill>
                  <a:srgbClr val="E785B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33" name="Rectangle 125"/>
                <p:cNvSpPr>
                  <a:spLocks noChangeArrowheads="1"/>
                </p:cNvSpPr>
                <p:nvPr/>
              </p:nvSpPr>
              <p:spPr bwMode="auto">
                <a:xfrm>
                  <a:off x="4528" y="1667"/>
                  <a:ext cx="132" cy="2"/>
                </a:xfrm>
                <a:prstGeom prst="rect">
                  <a:avLst/>
                </a:prstGeom>
                <a:solidFill>
                  <a:srgbClr val="E785B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34" name="Rectangle 126"/>
                <p:cNvSpPr>
                  <a:spLocks noChangeArrowheads="1"/>
                </p:cNvSpPr>
                <p:nvPr/>
              </p:nvSpPr>
              <p:spPr bwMode="auto">
                <a:xfrm>
                  <a:off x="4528" y="1418"/>
                  <a:ext cx="132" cy="1"/>
                </a:xfrm>
                <a:prstGeom prst="rect">
                  <a:avLst/>
                </a:prstGeom>
                <a:solidFill>
                  <a:srgbClr val="E684B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35" name="Rectangle 127"/>
                <p:cNvSpPr>
                  <a:spLocks noChangeArrowheads="1"/>
                </p:cNvSpPr>
                <p:nvPr/>
              </p:nvSpPr>
              <p:spPr bwMode="auto">
                <a:xfrm>
                  <a:off x="4528" y="1666"/>
                  <a:ext cx="132" cy="1"/>
                </a:xfrm>
                <a:prstGeom prst="rect">
                  <a:avLst/>
                </a:prstGeom>
                <a:solidFill>
                  <a:srgbClr val="E684B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36" name="Rectangle 128"/>
                <p:cNvSpPr>
                  <a:spLocks noChangeArrowheads="1"/>
                </p:cNvSpPr>
                <p:nvPr/>
              </p:nvSpPr>
              <p:spPr bwMode="auto">
                <a:xfrm>
                  <a:off x="4528" y="1419"/>
                  <a:ext cx="2" cy="247"/>
                </a:xfrm>
                <a:prstGeom prst="rect">
                  <a:avLst/>
                </a:prstGeom>
                <a:solidFill>
                  <a:srgbClr val="E684B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37" name="Rectangle 129"/>
                <p:cNvSpPr>
                  <a:spLocks noChangeArrowheads="1"/>
                </p:cNvSpPr>
                <p:nvPr/>
              </p:nvSpPr>
              <p:spPr bwMode="auto">
                <a:xfrm>
                  <a:off x="4658" y="1419"/>
                  <a:ext cx="2" cy="247"/>
                </a:xfrm>
                <a:prstGeom prst="rect">
                  <a:avLst/>
                </a:prstGeom>
                <a:solidFill>
                  <a:srgbClr val="E684B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38" name="Rectangle 130"/>
                <p:cNvSpPr>
                  <a:spLocks noChangeArrowheads="1"/>
                </p:cNvSpPr>
                <p:nvPr/>
              </p:nvSpPr>
              <p:spPr bwMode="auto">
                <a:xfrm>
                  <a:off x="4530" y="1419"/>
                  <a:ext cx="128" cy="2"/>
                </a:xfrm>
                <a:prstGeom prst="rect">
                  <a:avLst/>
                </a:prstGeom>
                <a:solidFill>
                  <a:srgbClr val="E583A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39" name="Rectangle 131"/>
                <p:cNvSpPr>
                  <a:spLocks noChangeArrowheads="1"/>
                </p:cNvSpPr>
                <p:nvPr/>
              </p:nvSpPr>
              <p:spPr bwMode="auto">
                <a:xfrm>
                  <a:off x="4530" y="1664"/>
                  <a:ext cx="128" cy="2"/>
                </a:xfrm>
                <a:prstGeom prst="rect">
                  <a:avLst/>
                </a:prstGeom>
                <a:solidFill>
                  <a:srgbClr val="E583A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40" name="Rectangle 132"/>
                <p:cNvSpPr>
                  <a:spLocks noChangeArrowheads="1"/>
                </p:cNvSpPr>
                <p:nvPr/>
              </p:nvSpPr>
              <p:spPr bwMode="auto">
                <a:xfrm>
                  <a:off x="4530" y="1421"/>
                  <a:ext cx="128" cy="1"/>
                </a:xfrm>
                <a:prstGeom prst="rect">
                  <a:avLst/>
                </a:prstGeom>
                <a:solidFill>
                  <a:srgbClr val="E382A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41" name="Rectangle 133"/>
                <p:cNvSpPr>
                  <a:spLocks noChangeArrowheads="1"/>
                </p:cNvSpPr>
                <p:nvPr/>
              </p:nvSpPr>
              <p:spPr bwMode="auto">
                <a:xfrm>
                  <a:off x="4530" y="1662"/>
                  <a:ext cx="128" cy="2"/>
                </a:xfrm>
                <a:prstGeom prst="rect">
                  <a:avLst/>
                </a:prstGeom>
                <a:solidFill>
                  <a:srgbClr val="E382A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42" name="Rectangle 134"/>
                <p:cNvSpPr>
                  <a:spLocks noChangeArrowheads="1"/>
                </p:cNvSpPr>
                <p:nvPr/>
              </p:nvSpPr>
              <p:spPr bwMode="auto">
                <a:xfrm>
                  <a:off x="4530" y="1422"/>
                  <a:ext cx="1" cy="240"/>
                </a:xfrm>
                <a:prstGeom prst="rect">
                  <a:avLst/>
                </a:prstGeom>
                <a:solidFill>
                  <a:srgbClr val="E382A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43" name="Rectangle 135"/>
                <p:cNvSpPr>
                  <a:spLocks noChangeArrowheads="1"/>
                </p:cNvSpPr>
                <p:nvPr/>
              </p:nvSpPr>
              <p:spPr bwMode="auto">
                <a:xfrm>
                  <a:off x="4657" y="1422"/>
                  <a:ext cx="1" cy="240"/>
                </a:xfrm>
                <a:prstGeom prst="rect">
                  <a:avLst/>
                </a:prstGeom>
                <a:solidFill>
                  <a:srgbClr val="E382A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44" name="Rectangle 136"/>
                <p:cNvSpPr>
                  <a:spLocks noChangeArrowheads="1"/>
                </p:cNvSpPr>
                <p:nvPr/>
              </p:nvSpPr>
              <p:spPr bwMode="auto">
                <a:xfrm>
                  <a:off x="4531" y="1422"/>
                  <a:ext cx="126" cy="2"/>
                </a:xfrm>
                <a:prstGeom prst="rect">
                  <a:avLst/>
                </a:prstGeom>
                <a:solidFill>
                  <a:srgbClr val="E281A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45" name="Rectangle 137"/>
                <p:cNvSpPr>
                  <a:spLocks noChangeArrowheads="1"/>
                </p:cNvSpPr>
                <p:nvPr/>
              </p:nvSpPr>
              <p:spPr bwMode="auto">
                <a:xfrm>
                  <a:off x="4531" y="1661"/>
                  <a:ext cx="126" cy="1"/>
                </a:xfrm>
                <a:prstGeom prst="rect">
                  <a:avLst/>
                </a:prstGeom>
                <a:solidFill>
                  <a:srgbClr val="E281A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46" name="Rectangle 138"/>
                <p:cNvSpPr>
                  <a:spLocks noChangeArrowheads="1"/>
                </p:cNvSpPr>
                <p:nvPr/>
              </p:nvSpPr>
              <p:spPr bwMode="auto">
                <a:xfrm>
                  <a:off x="4531" y="1424"/>
                  <a:ext cx="126" cy="2"/>
                </a:xfrm>
                <a:prstGeom prst="rect">
                  <a:avLst/>
                </a:prstGeom>
                <a:solidFill>
                  <a:srgbClr val="E180A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47" name="Rectangle 139"/>
                <p:cNvSpPr>
                  <a:spLocks noChangeArrowheads="1"/>
                </p:cNvSpPr>
                <p:nvPr/>
              </p:nvSpPr>
              <p:spPr bwMode="auto">
                <a:xfrm>
                  <a:off x="4531" y="1659"/>
                  <a:ext cx="126" cy="2"/>
                </a:xfrm>
                <a:prstGeom prst="rect">
                  <a:avLst/>
                </a:prstGeom>
                <a:solidFill>
                  <a:srgbClr val="E180A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48" name="Rectangle 140"/>
                <p:cNvSpPr>
                  <a:spLocks noChangeArrowheads="1"/>
                </p:cNvSpPr>
                <p:nvPr/>
              </p:nvSpPr>
              <p:spPr bwMode="auto">
                <a:xfrm>
                  <a:off x="4531" y="1426"/>
                  <a:ext cx="2" cy="233"/>
                </a:xfrm>
                <a:prstGeom prst="rect">
                  <a:avLst/>
                </a:prstGeom>
                <a:solidFill>
                  <a:srgbClr val="E180A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49" name="Rectangle 141"/>
                <p:cNvSpPr>
                  <a:spLocks noChangeArrowheads="1"/>
                </p:cNvSpPr>
                <p:nvPr/>
              </p:nvSpPr>
              <p:spPr bwMode="auto">
                <a:xfrm>
                  <a:off x="4655" y="1426"/>
                  <a:ext cx="2" cy="233"/>
                </a:xfrm>
                <a:prstGeom prst="rect">
                  <a:avLst/>
                </a:prstGeom>
                <a:solidFill>
                  <a:srgbClr val="E180A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50" name="Rectangle 142"/>
                <p:cNvSpPr>
                  <a:spLocks noChangeArrowheads="1"/>
                </p:cNvSpPr>
                <p:nvPr/>
              </p:nvSpPr>
              <p:spPr bwMode="auto">
                <a:xfrm>
                  <a:off x="4533" y="1426"/>
                  <a:ext cx="122" cy="1"/>
                </a:xfrm>
                <a:prstGeom prst="rect">
                  <a:avLst/>
                </a:prstGeom>
                <a:solidFill>
                  <a:srgbClr val="DF7FA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51" name="Rectangle 143"/>
                <p:cNvSpPr>
                  <a:spLocks noChangeArrowheads="1"/>
                </p:cNvSpPr>
                <p:nvPr/>
              </p:nvSpPr>
              <p:spPr bwMode="auto">
                <a:xfrm>
                  <a:off x="4533" y="1658"/>
                  <a:ext cx="122" cy="1"/>
                </a:xfrm>
                <a:prstGeom prst="rect">
                  <a:avLst/>
                </a:prstGeom>
                <a:solidFill>
                  <a:srgbClr val="DF7FA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52" name="Rectangle 144"/>
                <p:cNvSpPr>
                  <a:spLocks noChangeArrowheads="1"/>
                </p:cNvSpPr>
                <p:nvPr/>
              </p:nvSpPr>
              <p:spPr bwMode="auto">
                <a:xfrm>
                  <a:off x="4533" y="1427"/>
                  <a:ext cx="122" cy="2"/>
                </a:xfrm>
                <a:prstGeom prst="rect">
                  <a:avLst/>
                </a:prstGeom>
                <a:solidFill>
                  <a:srgbClr val="DE7EA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53" name="Rectangle 145"/>
                <p:cNvSpPr>
                  <a:spLocks noChangeArrowheads="1"/>
                </p:cNvSpPr>
                <p:nvPr/>
              </p:nvSpPr>
              <p:spPr bwMode="auto">
                <a:xfrm>
                  <a:off x="4533" y="1656"/>
                  <a:ext cx="122" cy="2"/>
                </a:xfrm>
                <a:prstGeom prst="rect">
                  <a:avLst/>
                </a:prstGeom>
                <a:solidFill>
                  <a:srgbClr val="DE7EA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54" name="Rectangle 146"/>
                <p:cNvSpPr>
                  <a:spLocks noChangeArrowheads="1"/>
                </p:cNvSpPr>
                <p:nvPr/>
              </p:nvSpPr>
              <p:spPr bwMode="auto">
                <a:xfrm>
                  <a:off x="4533" y="1429"/>
                  <a:ext cx="1" cy="227"/>
                </a:xfrm>
                <a:prstGeom prst="rect">
                  <a:avLst/>
                </a:prstGeom>
                <a:solidFill>
                  <a:srgbClr val="DE7EA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55" name="Rectangle 147"/>
                <p:cNvSpPr>
                  <a:spLocks noChangeArrowheads="1"/>
                </p:cNvSpPr>
                <p:nvPr/>
              </p:nvSpPr>
              <p:spPr bwMode="auto">
                <a:xfrm>
                  <a:off x="4653" y="1429"/>
                  <a:ext cx="2" cy="227"/>
                </a:xfrm>
                <a:prstGeom prst="rect">
                  <a:avLst/>
                </a:prstGeom>
                <a:solidFill>
                  <a:srgbClr val="DE7EA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56" name="Rectangle 148"/>
                <p:cNvSpPr>
                  <a:spLocks noChangeArrowheads="1"/>
                </p:cNvSpPr>
                <p:nvPr/>
              </p:nvSpPr>
              <p:spPr bwMode="auto">
                <a:xfrm>
                  <a:off x="4534" y="1429"/>
                  <a:ext cx="119" cy="2"/>
                </a:xfrm>
                <a:prstGeom prst="rect">
                  <a:avLst/>
                </a:prstGeom>
                <a:solidFill>
                  <a:srgbClr val="DC7CA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57" name="Rectangle 149"/>
                <p:cNvSpPr>
                  <a:spLocks noChangeArrowheads="1"/>
                </p:cNvSpPr>
                <p:nvPr/>
              </p:nvSpPr>
              <p:spPr bwMode="auto">
                <a:xfrm>
                  <a:off x="4534" y="1654"/>
                  <a:ext cx="119" cy="2"/>
                </a:xfrm>
                <a:prstGeom prst="rect">
                  <a:avLst/>
                </a:prstGeom>
                <a:solidFill>
                  <a:srgbClr val="DC7CA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58" name="Rectangle 150"/>
                <p:cNvSpPr>
                  <a:spLocks noChangeArrowheads="1"/>
                </p:cNvSpPr>
                <p:nvPr/>
              </p:nvSpPr>
              <p:spPr bwMode="auto">
                <a:xfrm>
                  <a:off x="4534" y="1431"/>
                  <a:ext cx="119" cy="1"/>
                </a:xfrm>
                <a:prstGeom prst="rect">
                  <a:avLst/>
                </a:prstGeom>
                <a:solidFill>
                  <a:srgbClr val="DB7BA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59" name="Rectangle 151"/>
                <p:cNvSpPr>
                  <a:spLocks noChangeArrowheads="1"/>
                </p:cNvSpPr>
                <p:nvPr/>
              </p:nvSpPr>
              <p:spPr bwMode="auto">
                <a:xfrm>
                  <a:off x="4534" y="1653"/>
                  <a:ext cx="119" cy="1"/>
                </a:xfrm>
                <a:prstGeom prst="rect">
                  <a:avLst/>
                </a:prstGeom>
                <a:solidFill>
                  <a:srgbClr val="DB7BA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60" name="Rectangle 152"/>
                <p:cNvSpPr>
                  <a:spLocks noChangeArrowheads="1"/>
                </p:cNvSpPr>
                <p:nvPr/>
              </p:nvSpPr>
              <p:spPr bwMode="auto">
                <a:xfrm>
                  <a:off x="4534" y="1432"/>
                  <a:ext cx="2" cy="221"/>
                </a:xfrm>
                <a:prstGeom prst="rect">
                  <a:avLst/>
                </a:prstGeom>
                <a:solidFill>
                  <a:srgbClr val="DB7BA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61" name="Rectangle 153"/>
                <p:cNvSpPr>
                  <a:spLocks noChangeArrowheads="1"/>
                </p:cNvSpPr>
                <p:nvPr/>
              </p:nvSpPr>
              <p:spPr bwMode="auto">
                <a:xfrm>
                  <a:off x="4652" y="1432"/>
                  <a:ext cx="1" cy="221"/>
                </a:xfrm>
                <a:prstGeom prst="rect">
                  <a:avLst/>
                </a:prstGeom>
                <a:solidFill>
                  <a:srgbClr val="DB7BA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62" name="Rectangle 154"/>
                <p:cNvSpPr>
                  <a:spLocks noChangeArrowheads="1"/>
                </p:cNvSpPr>
                <p:nvPr/>
              </p:nvSpPr>
              <p:spPr bwMode="auto">
                <a:xfrm>
                  <a:off x="4536" y="1432"/>
                  <a:ext cx="116" cy="2"/>
                </a:xfrm>
                <a:prstGeom prst="rect">
                  <a:avLst/>
                </a:prstGeom>
                <a:solidFill>
                  <a:srgbClr val="D97AA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63" name="Rectangle 155"/>
                <p:cNvSpPr>
                  <a:spLocks noChangeArrowheads="1"/>
                </p:cNvSpPr>
                <p:nvPr/>
              </p:nvSpPr>
              <p:spPr bwMode="auto">
                <a:xfrm>
                  <a:off x="4536" y="1651"/>
                  <a:ext cx="116" cy="2"/>
                </a:xfrm>
                <a:prstGeom prst="rect">
                  <a:avLst/>
                </a:prstGeom>
                <a:solidFill>
                  <a:srgbClr val="D97AA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64" name="Rectangle 156"/>
                <p:cNvSpPr>
                  <a:spLocks noChangeArrowheads="1"/>
                </p:cNvSpPr>
                <p:nvPr/>
              </p:nvSpPr>
              <p:spPr bwMode="auto">
                <a:xfrm>
                  <a:off x="4536" y="1434"/>
                  <a:ext cx="116" cy="1"/>
                </a:xfrm>
                <a:prstGeom prst="rect">
                  <a:avLst/>
                </a:prstGeom>
                <a:solidFill>
                  <a:srgbClr val="D879A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65" name="Rectangle 157"/>
                <p:cNvSpPr>
                  <a:spLocks noChangeArrowheads="1"/>
                </p:cNvSpPr>
                <p:nvPr/>
              </p:nvSpPr>
              <p:spPr bwMode="auto">
                <a:xfrm>
                  <a:off x="4536" y="1650"/>
                  <a:ext cx="116" cy="1"/>
                </a:xfrm>
                <a:prstGeom prst="rect">
                  <a:avLst/>
                </a:prstGeom>
                <a:solidFill>
                  <a:srgbClr val="D879A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66" name="Rectangle 158"/>
                <p:cNvSpPr>
                  <a:spLocks noChangeArrowheads="1"/>
                </p:cNvSpPr>
                <p:nvPr/>
              </p:nvSpPr>
              <p:spPr bwMode="auto">
                <a:xfrm>
                  <a:off x="4536" y="1435"/>
                  <a:ext cx="2" cy="215"/>
                </a:xfrm>
                <a:prstGeom prst="rect">
                  <a:avLst/>
                </a:prstGeom>
                <a:solidFill>
                  <a:srgbClr val="D879A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67" name="Rectangle 159"/>
                <p:cNvSpPr>
                  <a:spLocks noChangeArrowheads="1"/>
                </p:cNvSpPr>
                <p:nvPr/>
              </p:nvSpPr>
              <p:spPr bwMode="auto">
                <a:xfrm>
                  <a:off x="4650" y="1435"/>
                  <a:ext cx="2" cy="215"/>
                </a:xfrm>
                <a:prstGeom prst="rect">
                  <a:avLst/>
                </a:prstGeom>
                <a:solidFill>
                  <a:srgbClr val="D879A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68" name="Rectangle 160"/>
                <p:cNvSpPr>
                  <a:spLocks noChangeArrowheads="1"/>
                </p:cNvSpPr>
                <p:nvPr/>
              </p:nvSpPr>
              <p:spPr bwMode="auto">
                <a:xfrm>
                  <a:off x="4538" y="1435"/>
                  <a:ext cx="112" cy="2"/>
                </a:xfrm>
                <a:prstGeom prst="rect">
                  <a:avLst/>
                </a:prstGeom>
                <a:solidFill>
                  <a:srgbClr val="D6779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69" name="Rectangle 161"/>
                <p:cNvSpPr>
                  <a:spLocks noChangeArrowheads="1"/>
                </p:cNvSpPr>
                <p:nvPr/>
              </p:nvSpPr>
              <p:spPr bwMode="auto">
                <a:xfrm>
                  <a:off x="4538" y="1648"/>
                  <a:ext cx="112" cy="2"/>
                </a:xfrm>
                <a:prstGeom prst="rect">
                  <a:avLst/>
                </a:prstGeom>
                <a:solidFill>
                  <a:srgbClr val="D6779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70" name="Rectangle 162"/>
                <p:cNvSpPr>
                  <a:spLocks noChangeArrowheads="1"/>
                </p:cNvSpPr>
                <p:nvPr/>
              </p:nvSpPr>
              <p:spPr bwMode="auto">
                <a:xfrm>
                  <a:off x="4538" y="1437"/>
                  <a:ext cx="112" cy="2"/>
                </a:xfrm>
                <a:prstGeom prst="rect">
                  <a:avLst/>
                </a:prstGeom>
                <a:solidFill>
                  <a:srgbClr val="D4759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71" name="Rectangle 163"/>
                <p:cNvSpPr>
                  <a:spLocks noChangeArrowheads="1"/>
                </p:cNvSpPr>
                <p:nvPr/>
              </p:nvSpPr>
              <p:spPr bwMode="auto">
                <a:xfrm>
                  <a:off x="4538" y="1646"/>
                  <a:ext cx="112" cy="2"/>
                </a:xfrm>
                <a:prstGeom prst="rect">
                  <a:avLst/>
                </a:prstGeom>
                <a:solidFill>
                  <a:srgbClr val="D4759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72" name="Rectangle 164"/>
                <p:cNvSpPr>
                  <a:spLocks noChangeArrowheads="1"/>
                </p:cNvSpPr>
                <p:nvPr/>
              </p:nvSpPr>
              <p:spPr bwMode="auto">
                <a:xfrm>
                  <a:off x="4538" y="1439"/>
                  <a:ext cx="2" cy="207"/>
                </a:xfrm>
                <a:prstGeom prst="rect">
                  <a:avLst/>
                </a:prstGeom>
                <a:solidFill>
                  <a:srgbClr val="D4759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73" name="Rectangle 165"/>
                <p:cNvSpPr>
                  <a:spLocks noChangeArrowheads="1"/>
                </p:cNvSpPr>
                <p:nvPr/>
              </p:nvSpPr>
              <p:spPr bwMode="auto">
                <a:xfrm>
                  <a:off x="4648" y="1439"/>
                  <a:ext cx="2" cy="207"/>
                </a:xfrm>
                <a:prstGeom prst="rect">
                  <a:avLst/>
                </a:prstGeom>
                <a:solidFill>
                  <a:srgbClr val="D4759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74" name="Rectangle 166"/>
                <p:cNvSpPr>
                  <a:spLocks noChangeArrowheads="1"/>
                </p:cNvSpPr>
                <p:nvPr/>
              </p:nvSpPr>
              <p:spPr bwMode="auto">
                <a:xfrm>
                  <a:off x="4540" y="1439"/>
                  <a:ext cx="108" cy="1"/>
                </a:xfrm>
                <a:prstGeom prst="rect">
                  <a:avLst/>
                </a:prstGeom>
                <a:solidFill>
                  <a:srgbClr val="D3749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75" name="Rectangle 167"/>
                <p:cNvSpPr>
                  <a:spLocks noChangeArrowheads="1"/>
                </p:cNvSpPr>
                <p:nvPr/>
              </p:nvSpPr>
              <p:spPr bwMode="auto">
                <a:xfrm>
                  <a:off x="4540" y="1645"/>
                  <a:ext cx="108" cy="1"/>
                </a:xfrm>
                <a:prstGeom prst="rect">
                  <a:avLst/>
                </a:prstGeom>
                <a:solidFill>
                  <a:srgbClr val="D3749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76" name="Rectangle 168"/>
                <p:cNvSpPr>
                  <a:spLocks noChangeArrowheads="1"/>
                </p:cNvSpPr>
                <p:nvPr/>
              </p:nvSpPr>
              <p:spPr bwMode="auto">
                <a:xfrm>
                  <a:off x="4540" y="1440"/>
                  <a:ext cx="108" cy="2"/>
                </a:xfrm>
                <a:prstGeom prst="rect">
                  <a:avLst/>
                </a:prstGeom>
                <a:solidFill>
                  <a:srgbClr val="D17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77" name="Rectangle 169"/>
                <p:cNvSpPr>
                  <a:spLocks noChangeArrowheads="1"/>
                </p:cNvSpPr>
                <p:nvPr/>
              </p:nvSpPr>
              <p:spPr bwMode="auto">
                <a:xfrm>
                  <a:off x="4540" y="1643"/>
                  <a:ext cx="108" cy="2"/>
                </a:xfrm>
                <a:prstGeom prst="rect">
                  <a:avLst/>
                </a:prstGeom>
                <a:solidFill>
                  <a:srgbClr val="D17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78" name="Rectangle 170"/>
                <p:cNvSpPr>
                  <a:spLocks noChangeArrowheads="1"/>
                </p:cNvSpPr>
                <p:nvPr/>
              </p:nvSpPr>
              <p:spPr bwMode="auto">
                <a:xfrm>
                  <a:off x="4540" y="1442"/>
                  <a:ext cx="2" cy="201"/>
                </a:xfrm>
                <a:prstGeom prst="rect">
                  <a:avLst/>
                </a:prstGeom>
                <a:solidFill>
                  <a:srgbClr val="D17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79" name="Rectangle 171"/>
                <p:cNvSpPr>
                  <a:spLocks noChangeArrowheads="1"/>
                </p:cNvSpPr>
                <p:nvPr/>
              </p:nvSpPr>
              <p:spPr bwMode="auto">
                <a:xfrm>
                  <a:off x="4646" y="1442"/>
                  <a:ext cx="2" cy="201"/>
                </a:xfrm>
                <a:prstGeom prst="rect">
                  <a:avLst/>
                </a:prstGeom>
                <a:solidFill>
                  <a:srgbClr val="D17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80" name="Rectangle 172"/>
                <p:cNvSpPr>
                  <a:spLocks noChangeArrowheads="1"/>
                </p:cNvSpPr>
                <p:nvPr/>
              </p:nvSpPr>
              <p:spPr bwMode="auto">
                <a:xfrm>
                  <a:off x="4542" y="1442"/>
                  <a:ext cx="104" cy="1"/>
                </a:xfrm>
                <a:prstGeom prst="rect">
                  <a:avLst/>
                </a:prstGeom>
                <a:solidFill>
                  <a:srgbClr val="D0729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81" name="Rectangle 173"/>
                <p:cNvSpPr>
                  <a:spLocks noChangeArrowheads="1"/>
                </p:cNvSpPr>
                <p:nvPr/>
              </p:nvSpPr>
              <p:spPr bwMode="auto">
                <a:xfrm>
                  <a:off x="4542" y="1642"/>
                  <a:ext cx="104" cy="1"/>
                </a:xfrm>
                <a:prstGeom prst="rect">
                  <a:avLst/>
                </a:prstGeom>
                <a:solidFill>
                  <a:srgbClr val="D0729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82" name="Rectangle 174"/>
                <p:cNvSpPr>
                  <a:spLocks noChangeArrowheads="1"/>
                </p:cNvSpPr>
                <p:nvPr/>
              </p:nvSpPr>
              <p:spPr bwMode="auto">
                <a:xfrm>
                  <a:off x="4542" y="1443"/>
                  <a:ext cx="104" cy="2"/>
                </a:xfrm>
                <a:prstGeom prst="rect">
                  <a:avLst/>
                </a:prstGeom>
                <a:solidFill>
                  <a:srgbClr val="CE709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83" name="Rectangle 175"/>
                <p:cNvSpPr>
                  <a:spLocks noChangeArrowheads="1"/>
                </p:cNvSpPr>
                <p:nvPr/>
              </p:nvSpPr>
              <p:spPr bwMode="auto">
                <a:xfrm>
                  <a:off x="4542" y="1640"/>
                  <a:ext cx="104" cy="2"/>
                </a:xfrm>
                <a:prstGeom prst="rect">
                  <a:avLst/>
                </a:prstGeom>
                <a:solidFill>
                  <a:srgbClr val="CE709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84" name="Rectangle 176"/>
                <p:cNvSpPr>
                  <a:spLocks noChangeArrowheads="1"/>
                </p:cNvSpPr>
                <p:nvPr/>
              </p:nvSpPr>
              <p:spPr bwMode="auto">
                <a:xfrm>
                  <a:off x="4542" y="1445"/>
                  <a:ext cx="1" cy="195"/>
                </a:xfrm>
                <a:prstGeom prst="rect">
                  <a:avLst/>
                </a:prstGeom>
                <a:solidFill>
                  <a:srgbClr val="CE709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85" name="Rectangle 177"/>
                <p:cNvSpPr>
                  <a:spLocks noChangeArrowheads="1"/>
                </p:cNvSpPr>
                <p:nvPr/>
              </p:nvSpPr>
              <p:spPr bwMode="auto">
                <a:xfrm>
                  <a:off x="4645" y="1445"/>
                  <a:ext cx="1" cy="195"/>
                </a:xfrm>
                <a:prstGeom prst="rect">
                  <a:avLst/>
                </a:prstGeom>
                <a:solidFill>
                  <a:srgbClr val="CE709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86" name="Rectangle 178"/>
                <p:cNvSpPr>
                  <a:spLocks noChangeArrowheads="1"/>
                </p:cNvSpPr>
                <p:nvPr/>
              </p:nvSpPr>
              <p:spPr bwMode="auto">
                <a:xfrm>
                  <a:off x="4543" y="1445"/>
                  <a:ext cx="102" cy="2"/>
                </a:xfrm>
                <a:prstGeom prst="rect">
                  <a:avLst/>
                </a:prstGeom>
                <a:solidFill>
                  <a:srgbClr val="CC6E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87" name="Rectangle 179"/>
                <p:cNvSpPr>
                  <a:spLocks noChangeArrowheads="1"/>
                </p:cNvSpPr>
                <p:nvPr/>
              </p:nvSpPr>
              <p:spPr bwMode="auto">
                <a:xfrm>
                  <a:off x="4543" y="1638"/>
                  <a:ext cx="102" cy="2"/>
                </a:xfrm>
                <a:prstGeom prst="rect">
                  <a:avLst/>
                </a:prstGeom>
                <a:solidFill>
                  <a:srgbClr val="CC6E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88" name="Rectangle 180"/>
                <p:cNvSpPr>
                  <a:spLocks noChangeArrowheads="1"/>
                </p:cNvSpPr>
                <p:nvPr/>
              </p:nvSpPr>
              <p:spPr bwMode="auto">
                <a:xfrm>
                  <a:off x="4543" y="1447"/>
                  <a:ext cx="102" cy="1"/>
                </a:xfrm>
                <a:prstGeom prst="rect">
                  <a:avLst/>
                </a:prstGeom>
                <a:solidFill>
                  <a:srgbClr val="CA6D9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89" name="Rectangle 181"/>
                <p:cNvSpPr>
                  <a:spLocks noChangeArrowheads="1"/>
                </p:cNvSpPr>
                <p:nvPr/>
              </p:nvSpPr>
              <p:spPr bwMode="auto">
                <a:xfrm>
                  <a:off x="4543" y="1637"/>
                  <a:ext cx="102" cy="1"/>
                </a:xfrm>
                <a:prstGeom prst="rect">
                  <a:avLst/>
                </a:prstGeom>
                <a:solidFill>
                  <a:srgbClr val="CA6D9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90" name="Rectangle 182"/>
                <p:cNvSpPr>
                  <a:spLocks noChangeArrowheads="1"/>
                </p:cNvSpPr>
                <p:nvPr/>
              </p:nvSpPr>
              <p:spPr bwMode="auto">
                <a:xfrm>
                  <a:off x="4543" y="1448"/>
                  <a:ext cx="2" cy="189"/>
                </a:xfrm>
                <a:prstGeom prst="rect">
                  <a:avLst/>
                </a:prstGeom>
                <a:solidFill>
                  <a:srgbClr val="CA6D9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91" name="Rectangle 183"/>
                <p:cNvSpPr>
                  <a:spLocks noChangeArrowheads="1"/>
                </p:cNvSpPr>
                <p:nvPr/>
              </p:nvSpPr>
              <p:spPr bwMode="auto">
                <a:xfrm>
                  <a:off x="4643" y="1448"/>
                  <a:ext cx="2" cy="189"/>
                </a:xfrm>
                <a:prstGeom prst="rect">
                  <a:avLst/>
                </a:prstGeom>
                <a:solidFill>
                  <a:srgbClr val="CA6D9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92" name="Rectangle 184"/>
                <p:cNvSpPr>
                  <a:spLocks noChangeArrowheads="1"/>
                </p:cNvSpPr>
                <p:nvPr/>
              </p:nvSpPr>
              <p:spPr bwMode="auto">
                <a:xfrm>
                  <a:off x="4545" y="1448"/>
                  <a:ext cx="98" cy="2"/>
                </a:xfrm>
                <a:prstGeom prst="rect">
                  <a:avLst/>
                </a:prstGeom>
                <a:solidFill>
                  <a:srgbClr val="C96B8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93" name="Rectangle 185"/>
                <p:cNvSpPr>
                  <a:spLocks noChangeArrowheads="1"/>
                </p:cNvSpPr>
                <p:nvPr/>
              </p:nvSpPr>
              <p:spPr bwMode="auto">
                <a:xfrm>
                  <a:off x="4545" y="1635"/>
                  <a:ext cx="98" cy="2"/>
                </a:xfrm>
                <a:prstGeom prst="rect">
                  <a:avLst/>
                </a:prstGeom>
                <a:solidFill>
                  <a:srgbClr val="C96B8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94" name="Rectangle 186"/>
                <p:cNvSpPr>
                  <a:spLocks noChangeArrowheads="1"/>
                </p:cNvSpPr>
                <p:nvPr/>
              </p:nvSpPr>
              <p:spPr bwMode="auto">
                <a:xfrm>
                  <a:off x="4545" y="1450"/>
                  <a:ext cx="98" cy="1"/>
                </a:xfrm>
                <a:prstGeom prst="rect">
                  <a:avLst/>
                </a:prstGeom>
                <a:solidFill>
                  <a:srgbClr val="C76A8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95" name="Rectangle 187"/>
                <p:cNvSpPr>
                  <a:spLocks noChangeArrowheads="1"/>
                </p:cNvSpPr>
                <p:nvPr/>
              </p:nvSpPr>
              <p:spPr bwMode="auto">
                <a:xfrm>
                  <a:off x="4545" y="1633"/>
                  <a:ext cx="98" cy="2"/>
                </a:xfrm>
                <a:prstGeom prst="rect">
                  <a:avLst/>
                </a:prstGeom>
                <a:solidFill>
                  <a:srgbClr val="C76A8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96" name="Rectangle 188"/>
                <p:cNvSpPr>
                  <a:spLocks noChangeArrowheads="1"/>
                </p:cNvSpPr>
                <p:nvPr/>
              </p:nvSpPr>
              <p:spPr bwMode="auto">
                <a:xfrm>
                  <a:off x="4545" y="1451"/>
                  <a:ext cx="1" cy="182"/>
                </a:xfrm>
                <a:prstGeom prst="rect">
                  <a:avLst/>
                </a:prstGeom>
                <a:solidFill>
                  <a:srgbClr val="C76A8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97" name="Rectangle 189"/>
                <p:cNvSpPr>
                  <a:spLocks noChangeArrowheads="1"/>
                </p:cNvSpPr>
                <p:nvPr/>
              </p:nvSpPr>
              <p:spPr bwMode="auto">
                <a:xfrm>
                  <a:off x="4641" y="1451"/>
                  <a:ext cx="2" cy="182"/>
                </a:xfrm>
                <a:prstGeom prst="rect">
                  <a:avLst/>
                </a:prstGeom>
                <a:solidFill>
                  <a:srgbClr val="C76A8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98" name="Rectangle 190"/>
                <p:cNvSpPr>
                  <a:spLocks noChangeArrowheads="1"/>
                </p:cNvSpPr>
                <p:nvPr/>
              </p:nvSpPr>
              <p:spPr bwMode="auto">
                <a:xfrm>
                  <a:off x="4546" y="1451"/>
                  <a:ext cx="95" cy="2"/>
                </a:xfrm>
                <a:prstGeom prst="rect">
                  <a:avLst/>
                </a:prstGeom>
                <a:solidFill>
                  <a:srgbClr val="C6688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199" name="Rectangle 191"/>
                <p:cNvSpPr>
                  <a:spLocks noChangeArrowheads="1"/>
                </p:cNvSpPr>
                <p:nvPr/>
              </p:nvSpPr>
              <p:spPr bwMode="auto">
                <a:xfrm>
                  <a:off x="4546" y="1632"/>
                  <a:ext cx="95" cy="1"/>
                </a:xfrm>
                <a:prstGeom prst="rect">
                  <a:avLst/>
                </a:prstGeom>
                <a:solidFill>
                  <a:srgbClr val="C6688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00" name="Rectangle 192"/>
                <p:cNvSpPr>
                  <a:spLocks noChangeArrowheads="1"/>
                </p:cNvSpPr>
                <p:nvPr/>
              </p:nvSpPr>
              <p:spPr bwMode="auto">
                <a:xfrm>
                  <a:off x="4546" y="1453"/>
                  <a:ext cx="95" cy="2"/>
                </a:xfrm>
                <a:prstGeom prst="rect">
                  <a:avLst/>
                </a:prstGeom>
                <a:solidFill>
                  <a:srgbClr val="C3668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01" name="Rectangle 193"/>
                <p:cNvSpPr>
                  <a:spLocks noChangeArrowheads="1"/>
                </p:cNvSpPr>
                <p:nvPr/>
              </p:nvSpPr>
              <p:spPr bwMode="auto">
                <a:xfrm>
                  <a:off x="4546" y="1630"/>
                  <a:ext cx="95" cy="2"/>
                </a:xfrm>
                <a:prstGeom prst="rect">
                  <a:avLst/>
                </a:prstGeom>
                <a:solidFill>
                  <a:srgbClr val="C3668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02" name="Rectangle 194"/>
                <p:cNvSpPr>
                  <a:spLocks noChangeArrowheads="1"/>
                </p:cNvSpPr>
                <p:nvPr/>
              </p:nvSpPr>
              <p:spPr bwMode="auto">
                <a:xfrm>
                  <a:off x="4546" y="1455"/>
                  <a:ext cx="2" cy="175"/>
                </a:xfrm>
                <a:prstGeom prst="rect">
                  <a:avLst/>
                </a:prstGeom>
                <a:solidFill>
                  <a:srgbClr val="C3668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03" name="Rectangle 195"/>
                <p:cNvSpPr>
                  <a:spLocks noChangeArrowheads="1"/>
                </p:cNvSpPr>
                <p:nvPr/>
              </p:nvSpPr>
              <p:spPr bwMode="auto">
                <a:xfrm>
                  <a:off x="4640" y="1455"/>
                  <a:ext cx="1" cy="175"/>
                </a:xfrm>
                <a:prstGeom prst="rect">
                  <a:avLst/>
                </a:prstGeom>
                <a:solidFill>
                  <a:srgbClr val="C3668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04" name="Rectangle 196"/>
                <p:cNvSpPr>
                  <a:spLocks noChangeArrowheads="1"/>
                </p:cNvSpPr>
                <p:nvPr/>
              </p:nvSpPr>
              <p:spPr bwMode="auto">
                <a:xfrm>
                  <a:off x="4548" y="1455"/>
                  <a:ext cx="92" cy="1"/>
                </a:xfrm>
                <a:prstGeom prst="rect">
                  <a:avLst/>
                </a:prstGeom>
                <a:solidFill>
                  <a:srgbClr val="C2658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05" name="Rectangle 197"/>
                <p:cNvSpPr>
                  <a:spLocks noChangeArrowheads="1"/>
                </p:cNvSpPr>
                <p:nvPr/>
              </p:nvSpPr>
              <p:spPr bwMode="auto">
                <a:xfrm>
                  <a:off x="4548" y="1629"/>
                  <a:ext cx="92" cy="1"/>
                </a:xfrm>
                <a:prstGeom prst="rect">
                  <a:avLst/>
                </a:prstGeom>
                <a:solidFill>
                  <a:srgbClr val="C2658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06" name="Rectangle 198"/>
                <p:cNvSpPr>
                  <a:spLocks noChangeArrowheads="1"/>
                </p:cNvSpPr>
                <p:nvPr/>
              </p:nvSpPr>
              <p:spPr bwMode="auto">
                <a:xfrm>
                  <a:off x="4548" y="1456"/>
                  <a:ext cx="92" cy="2"/>
                </a:xfrm>
                <a:prstGeom prst="rect">
                  <a:avLst/>
                </a:prstGeom>
                <a:solidFill>
                  <a:srgbClr val="C0638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07" name="Rectangle 199"/>
                <p:cNvSpPr>
                  <a:spLocks noChangeArrowheads="1"/>
                </p:cNvSpPr>
                <p:nvPr/>
              </p:nvSpPr>
              <p:spPr bwMode="auto">
                <a:xfrm>
                  <a:off x="4548" y="1627"/>
                  <a:ext cx="92" cy="2"/>
                </a:xfrm>
                <a:prstGeom prst="rect">
                  <a:avLst/>
                </a:prstGeom>
                <a:solidFill>
                  <a:srgbClr val="C0638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08" name="Rectangle 200"/>
                <p:cNvSpPr>
                  <a:spLocks noChangeArrowheads="1"/>
                </p:cNvSpPr>
                <p:nvPr/>
              </p:nvSpPr>
              <p:spPr bwMode="auto">
                <a:xfrm>
                  <a:off x="4548" y="1458"/>
                  <a:ext cx="2" cy="169"/>
                </a:xfrm>
                <a:prstGeom prst="rect">
                  <a:avLst/>
                </a:prstGeom>
                <a:solidFill>
                  <a:srgbClr val="C0638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09" name="Rectangle 201"/>
                <p:cNvSpPr>
                  <a:spLocks noChangeArrowheads="1"/>
                </p:cNvSpPr>
                <p:nvPr/>
              </p:nvSpPr>
              <p:spPr bwMode="auto">
                <a:xfrm>
                  <a:off x="4638" y="1458"/>
                  <a:ext cx="2" cy="169"/>
                </a:xfrm>
                <a:prstGeom prst="rect">
                  <a:avLst/>
                </a:prstGeom>
                <a:solidFill>
                  <a:srgbClr val="C0638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10" name="Rectangle 202"/>
                <p:cNvSpPr>
                  <a:spLocks noChangeArrowheads="1"/>
                </p:cNvSpPr>
                <p:nvPr/>
              </p:nvSpPr>
              <p:spPr bwMode="auto">
                <a:xfrm>
                  <a:off x="4550" y="1458"/>
                  <a:ext cx="88" cy="2"/>
                </a:xfrm>
                <a:prstGeom prst="rect">
                  <a:avLst/>
                </a:prstGeom>
                <a:solidFill>
                  <a:srgbClr val="BE628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11" name="Rectangle 203"/>
                <p:cNvSpPr>
                  <a:spLocks noChangeArrowheads="1"/>
                </p:cNvSpPr>
                <p:nvPr/>
              </p:nvSpPr>
              <p:spPr bwMode="auto">
                <a:xfrm>
                  <a:off x="4550" y="1625"/>
                  <a:ext cx="88" cy="2"/>
                </a:xfrm>
                <a:prstGeom prst="rect">
                  <a:avLst/>
                </a:prstGeom>
                <a:solidFill>
                  <a:srgbClr val="BE628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12" name="Rectangle 204"/>
                <p:cNvSpPr>
                  <a:spLocks noChangeArrowheads="1"/>
                </p:cNvSpPr>
                <p:nvPr/>
              </p:nvSpPr>
              <p:spPr bwMode="auto">
                <a:xfrm>
                  <a:off x="4550" y="1460"/>
                  <a:ext cx="88" cy="1"/>
                </a:xfrm>
                <a:prstGeom prst="rect">
                  <a:avLst/>
                </a:prstGeom>
                <a:solidFill>
                  <a:srgbClr val="BD608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13" name="Rectangle 205"/>
                <p:cNvSpPr>
                  <a:spLocks noChangeArrowheads="1"/>
                </p:cNvSpPr>
                <p:nvPr/>
              </p:nvSpPr>
              <p:spPr bwMode="auto">
                <a:xfrm>
                  <a:off x="4550" y="1624"/>
                  <a:ext cx="88" cy="1"/>
                </a:xfrm>
                <a:prstGeom prst="rect">
                  <a:avLst/>
                </a:prstGeom>
                <a:solidFill>
                  <a:srgbClr val="BD608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14" name="Rectangle 206"/>
                <p:cNvSpPr>
                  <a:spLocks noChangeArrowheads="1"/>
                </p:cNvSpPr>
                <p:nvPr/>
              </p:nvSpPr>
              <p:spPr bwMode="auto">
                <a:xfrm>
                  <a:off x="4550" y="1461"/>
                  <a:ext cx="1" cy="163"/>
                </a:xfrm>
                <a:prstGeom prst="rect">
                  <a:avLst/>
                </a:prstGeom>
                <a:solidFill>
                  <a:srgbClr val="BD608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15" name="Rectangle 207"/>
                <p:cNvSpPr>
                  <a:spLocks noChangeArrowheads="1"/>
                </p:cNvSpPr>
                <p:nvPr/>
              </p:nvSpPr>
              <p:spPr bwMode="auto">
                <a:xfrm>
                  <a:off x="4637" y="1461"/>
                  <a:ext cx="1" cy="163"/>
                </a:xfrm>
                <a:prstGeom prst="rect">
                  <a:avLst/>
                </a:prstGeom>
                <a:solidFill>
                  <a:srgbClr val="BD608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16" name="Rectangle 208"/>
                <p:cNvSpPr>
                  <a:spLocks noChangeArrowheads="1"/>
                </p:cNvSpPr>
                <p:nvPr/>
              </p:nvSpPr>
              <p:spPr bwMode="auto">
                <a:xfrm>
                  <a:off x="4551" y="1461"/>
                  <a:ext cx="86" cy="2"/>
                </a:xfrm>
                <a:prstGeom prst="rect">
                  <a:avLst/>
                </a:prstGeom>
                <a:solidFill>
                  <a:srgbClr val="BA5E7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17" name="Rectangle 209"/>
                <p:cNvSpPr>
                  <a:spLocks noChangeArrowheads="1"/>
                </p:cNvSpPr>
                <p:nvPr/>
              </p:nvSpPr>
              <p:spPr bwMode="auto">
                <a:xfrm>
                  <a:off x="4551" y="1622"/>
                  <a:ext cx="86" cy="2"/>
                </a:xfrm>
                <a:prstGeom prst="rect">
                  <a:avLst/>
                </a:prstGeom>
                <a:solidFill>
                  <a:srgbClr val="BA5E7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18" name="Rectangle 210"/>
                <p:cNvSpPr>
                  <a:spLocks noChangeArrowheads="1"/>
                </p:cNvSpPr>
                <p:nvPr/>
              </p:nvSpPr>
              <p:spPr bwMode="auto">
                <a:xfrm>
                  <a:off x="4551" y="1463"/>
                  <a:ext cx="86" cy="1"/>
                </a:xfrm>
                <a:prstGeom prst="rect">
                  <a:avLst/>
                </a:prstGeom>
                <a:solidFill>
                  <a:srgbClr val="B95C7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19" name="Rectangle 211"/>
                <p:cNvSpPr>
                  <a:spLocks noChangeArrowheads="1"/>
                </p:cNvSpPr>
                <p:nvPr/>
              </p:nvSpPr>
              <p:spPr bwMode="auto">
                <a:xfrm>
                  <a:off x="4551" y="1621"/>
                  <a:ext cx="86" cy="1"/>
                </a:xfrm>
                <a:prstGeom prst="rect">
                  <a:avLst/>
                </a:prstGeom>
                <a:solidFill>
                  <a:srgbClr val="B95C7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20" name="Rectangle 212"/>
                <p:cNvSpPr>
                  <a:spLocks noChangeArrowheads="1"/>
                </p:cNvSpPr>
                <p:nvPr/>
              </p:nvSpPr>
              <p:spPr bwMode="auto">
                <a:xfrm>
                  <a:off x="4551" y="1464"/>
                  <a:ext cx="2" cy="157"/>
                </a:xfrm>
                <a:prstGeom prst="rect">
                  <a:avLst/>
                </a:prstGeom>
                <a:solidFill>
                  <a:srgbClr val="B95C7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21" name="Rectangle 213"/>
                <p:cNvSpPr>
                  <a:spLocks noChangeArrowheads="1"/>
                </p:cNvSpPr>
                <p:nvPr/>
              </p:nvSpPr>
              <p:spPr bwMode="auto">
                <a:xfrm>
                  <a:off x="4635" y="1464"/>
                  <a:ext cx="2" cy="157"/>
                </a:xfrm>
                <a:prstGeom prst="rect">
                  <a:avLst/>
                </a:prstGeom>
                <a:solidFill>
                  <a:srgbClr val="B95C7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22" name="Rectangle 214"/>
                <p:cNvSpPr>
                  <a:spLocks noChangeArrowheads="1"/>
                </p:cNvSpPr>
                <p:nvPr/>
              </p:nvSpPr>
              <p:spPr bwMode="auto">
                <a:xfrm>
                  <a:off x="4553" y="1464"/>
                  <a:ext cx="82" cy="2"/>
                </a:xfrm>
                <a:prstGeom prst="rect">
                  <a:avLst/>
                </a:prstGeom>
                <a:solidFill>
                  <a:srgbClr val="B75B7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23" name="Rectangle 215"/>
                <p:cNvSpPr>
                  <a:spLocks noChangeArrowheads="1"/>
                </p:cNvSpPr>
                <p:nvPr/>
              </p:nvSpPr>
              <p:spPr bwMode="auto">
                <a:xfrm>
                  <a:off x="4553" y="1619"/>
                  <a:ext cx="82" cy="2"/>
                </a:xfrm>
                <a:prstGeom prst="rect">
                  <a:avLst/>
                </a:prstGeom>
                <a:solidFill>
                  <a:srgbClr val="B75B7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24" name="Rectangle 216"/>
                <p:cNvSpPr>
                  <a:spLocks noChangeArrowheads="1"/>
                </p:cNvSpPr>
                <p:nvPr/>
              </p:nvSpPr>
              <p:spPr bwMode="auto">
                <a:xfrm>
                  <a:off x="4553" y="1466"/>
                  <a:ext cx="82" cy="2"/>
                </a:xfrm>
                <a:prstGeom prst="rect">
                  <a:avLst/>
                </a:prstGeom>
                <a:solidFill>
                  <a:srgbClr val="B5597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25" name="Rectangle 217"/>
                <p:cNvSpPr>
                  <a:spLocks noChangeArrowheads="1"/>
                </p:cNvSpPr>
                <p:nvPr/>
              </p:nvSpPr>
              <p:spPr bwMode="auto">
                <a:xfrm>
                  <a:off x="4553" y="1617"/>
                  <a:ext cx="82" cy="2"/>
                </a:xfrm>
                <a:prstGeom prst="rect">
                  <a:avLst/>
                </a:prstGeom>
                <a:solidFill>
                  <a:srgbClr val="B5597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26" name="Rectangle 218"/>
                <p:cNvSpPr>
                  <a:spLocks noChangeArrowheads="1"/>
                </p:cNvSpPr>
                <p:nvPr/>
              </p:nvSpPr>
              <p:spPr bwMode="auto">
                <a:xfrm>
                  <a:off x="4553" y="1468"/>
                  <a:ext cx="2" cy="149"/>
                </a:xfrm>
                <a:prstGeom prst="rect">
                  <a:avLst/>
                </a:prstGeom>
                <a:solidFill>
                  <a:srgbClr val="B5597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27" name="Rectangle 219"/>
                <p:cNvSpPr>
                  <a:spLocks noChangeArrowheads="1"/>
                </p:cNvSpPr>
                <p:nvPr/>
              </p:nvSpPr>
              <p:spPr bwMode="auto">
                <a:xfrm>
                  <a:off x="4633" y="1468"/>
                  <a:ext cx="2" cy="149"/>
                </a:xfrm>
                <a:prstGeom prst="rect">
                  <a:avLst/>
                </a:prstGeom>
                <a:solidFill>
                  <a:srgbClr val="B5597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28" name="Rectangle 220"/>
                <p:cNvSpPr>
                  <a:spLocks noChangeArrowheads="1"/>
                </p:cNvSpPr>
                <p:nvPr/>
              </p:nvSpPr>
              <p:spPr bwMode="auto">
                <a:xfrm>
                  <a:off x="4555" y="1468"/>
                  <a:ext cx="78" cy="1"/>
                </a:xfrm>
                <a:prstGeom prst="rect">
                  <a:avLst/>
                </a:prstGeom>
                <a:solidFill>
                  <a:srgbClr val="B4587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29" name="Rectangle 221"/>
                <p:cNvSpPr>
                  <a:spLocks noChangeArrowheads="1"/>
                </p:cNvSpPr>
                <p:nvPr/>
              </p:nvSpPr>
              <p:spPr bwMode="auto">
                <a:xfrm>
                  <a:off x="4555" y="1616"/>
                  <a:ext cx="78" cy="1"/>
                </a:xfrm>
                <a:prstGeom prst="rect">
                  <a:avLst/>
                </a:prstGeom>
                <a:solidFill>
                  <a:srgbClr val="B4587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30" name="Rectangle 222"/>
                <p:cNvSpPr>
                  <a:spLocks noChangeArrowheads="1"/>
                </p:cNvSpPr>
                <p:nvPr/>
              </p:nvSpPr>
              <p:spPr bwMode="auto">
                <a:xfrm>
                  <a:off x="4555" y="1469"/>
                  <a:ext cx="78" cy="2"/>
                </a:xfrm>
                <a:prstGeom prst="rect">
                  <a:avLst/>
                </a:prstGeom>
                <a:solidFill>
                  <a:srgbClr val="B1557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31" name="Rectangle 223"/>
                <p:cNvSpPr>
                  <a:spLocks noChangeArrowheads="1"/>
                </p:cNvSpPr>
                <p:nvPr/>
              </p:nvSpPr>
              <p:spPr bwMode="auto">
                <a:xfrm>
                  <a:off x="4555" y="1614"/>
                  <a:ext cx="78" cy="2"/>
                </a:xfrm>
                <a:prstGeom prst="rect">
                  <a:avLst/>
                </a:prstGeom>
                <a:solidFill>
                  <a:srgbClr val="B1557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32" name="Rectangle 224"/>
                <p:cNvSpPr>
                  <a:spLocks noChangeArrowheads="1"/>
                </p:cNvSpPr>
                <p:nvPr/>
              </p:nvSpPr>
              <p:spPr bwMode="auto">
                <a:xfrm>
                  <a:off x="4555" y="1471"/>
                  <a:ext cx="1" cy="143"/>
                </a:xfrm>
                <a:prstGeom prst="rect">
                  <a:avLst/>
                </a:prstGeom>
                <a:solidFill>
                  <a:srgbClr val="B1557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33" name="Rectangle 225"/>
                <p:cNvSpPr>
                  <a:spLocks noChangeArrowheads="1"/>
                </p:cNvSpPr>
                <p:nvPr/>
              </p:nvSpPr>
              <p:spPr bwMode="auto">
                <a:xfrm>
                  <a:off x="4632" y="1471"/>
                  <a:ext cx="1" cy="143"/>
                </a:xfrm>
                <a:prstGeom prst="rect">
                  <a:avLst/>
                </a:prstGeom>
                <a:solidFill>
                  <a:srgbClr val="B1557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34" name="Rectangle 226"/>
                <p:cNvSpPr>
                  <a:spLocks noChangeArrowheads="1"/>
                </p:cNvSpPr>
                <p:nvPr/>
              </p:nvSpPr>
              <p:spPr bwMode="auto">
                <a:xfrm>
                  <a:off x="4556" y="1471"/>
                  <a:ext cx="76" cy="1"/>
                </a:xfrm>
                <a:prstGeom prst="rect">
                  <a:avLst/>
                </a:prstGeom>
                <a:solidFill>
                  <a:srgbClr val="B0547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35" name="Rectangle 227"/>
                <p:cNvSpPr>
                  <a:spLocks noChangeArrowheads="1"/>
                </p:cNvSpPr>
                <p:nvPr/>
              </p:nvSpPr>
              <p:spPr bwMode="auto">
                <a:xfrm>
                  <a:off x="4556" y="1613"/>
                  <a:ext cx="76" cy="1"/>
                </a:xfrm>
                <a:prstGeom prst="rect">
                  <a:avLst/>
                </a:prstGeom>
                <a:solidFill>
                  <a:srgbClr val="B0547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36" name="Rectangle 228"/>
                <p:cNvSpPr>
                  <a:spLocks noChangeArrowheads="1"/>
                </p:cNvSpPr>
                <p:nvPr/>
              </p:nvSpPr>
              <p:spPr bwMode="auto">
                <a:xfrm>
                  <a:off x="4556" y="1472"/>
                  <a:ext cx="76" cy="2"/>
                </a:xfrm>
                <a:prstGeom prst="rect">
                  <a:avLst/>
                </a:prstGeom>
                <a:solidFill>
                  <a:srgbClr val="AE526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37" name="Rectangle 229"/>
                <p:cNvSpPr>
                  <a:spLocks noChangeArrowheads="1"/>
                </p:cNvSpPr>
                <p:nvPr/>
              </p:nvSpPr>
              <p:spPr bwMode="auto">
                <a:xfrm>
                  <a:off x="4556" y="1611"/>
                  <a:ext cx="76" cy="2"/>
                </a:xfrm>
                <a:prstGeom prst="rect">
                  <a:avLst/>
                </a:prstGeom>
                <a:solidFill>
                  <a:srgbClr val="AE526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38" name="Rectangle 230"/>
                <p:cNvSpPr>
                  <a:spLocks noChangeArrowheads="1"/>
                </p:cNvSpPr>
                <p:nvPr/>
              </p:nvSpPr>
              <p:spPr bwMode="auto">
                <a:xfrm>
                  <a:off x="4556" y="1474"/>
                  <a:ext cx="2" cy="137"/>
                </a:xfrm>
                <a:prstGeom prst="rect">
                  <a:avLst/>
                </a:prstGeom>
                <a:solidFill>
                  <a:srgbClr val="AE526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39" name="Rectangle 231"/>
                <p:cNvSpPr>
                  <a:spLocks noChangeArrowheads="1"/>
                </p:cNvSpPr>
                <p:nvPr/>
              </p:nvSpPr>
              <p:spPr bwMode="auto">
                <a:xfrm>
                  <a:off x="4630" y="1474"/>
                  <a:ext cx="2" cy="137"/>
                </a:xfrm>
                <a:prstGeom prst="rect">
                  <a:avLst/>
                </a:prstGeom>
                <a:solidFill>
                  <a:srgbClr val="AE526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40" name="Rectangle 232"/>
                <p:cNvSpPr>
                  <a:spLocks noChangeArrowheads="1"/>
                </p:cNvSpPr>
                <p:nvPr/>
              </p:nvSpPr>
              <p:spPr bwMode="auto">
                <a:xfrm>
                  <a:off x="4558" y="1474"/>
                  <a:ext cx="72" cy="2"/>
                </a:xfrm>
                <a:prstGeom prst="rect">
                  <a:avLst/>
                </a:prstGeom>
                <a:solidFill>
                  <a:srgbClr val="AD506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41" name="Rectangle 233"/>
                <p:cNvSpPr>
                  <a:spLocks noChangeArrowheads="1"/>
                </p:cNvSpPr>
                <p:nvPr/>
              </p:nvSpPr>
              <p:spPr bwMode="auto">
                <a:xfrm>
                  <a:off x="4558" y="1609"/>
                  <a:ext cx="72" cy="2"/>
                </a:xfrm>
                <a:prstGeom prst="rect">
                  <a:avLst/>
                </a:prstGeom>
                <a:solidFill>
                  <a:srgbClr val="AD506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42" name="Rectangle 234"/>
                <p:cNvSpPr>
                  <a:spLocks noChangeArrowheads="1"/>
                </p:cNvSpPr>
                <p:nvPr/>
              </p:nvSpPr>
              <p:spPr bwMode="auto">
                <a:xfrm>
                  <a:off x="4558" y="1476"/>
                  <a:ext cx="72" cy="1"/>
                </a:xfrm>
                <a:prstGeom prst="rect">
                  <a:avLst/>
                </a:prstGeom>
                <a:solidFill>
                  <a:srgbClr val="AB4F6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43" name="Rectangle 235"/>
                <p:cNvSpPr>
                  <a:spLocks noChangeArrowheads="1"/>
                </p:cNvSpPr>
                <p:nvPr/>
              </p:nvSpPr>
              <p:spPr bwMode="auto">
                <a:xfrm>
                  <a:off x="4558" y="1608"/>
                  <a:ext cx="72" cy="1"/>
                </a:xfrm>
                <a:prstGeom prst="rect">
                  <a:avLst/>
                </a:prstGeom>
                <a:solidFill>
                  <a:srgbClr val="AB4F6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44" name="Rectangle 236"/>
                <p:cNvSpPr>
                  <a:spLocks noChangeArrowheads="1"/>
                </p:cNvSpPr>
                <p:nvPr/>
              </p:nvSpPr>
              <p:spPr bwMode="auto">
                <a:xfrm>
                  <a:off x="4558" y="1477"/>
                  <a:ext cx="1" cy="131"/>
                </a:xfrm>
                <a:prstGeom prst="rect">
                  <a:avLst/>
                </a:prstGeom>
                <a:solidFill>
                  <a:srgbClr val="AB4F6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45" name="Rectangle 237"/>
                <p:cNvSpPr>
                  <a:spLocks noChangeArrowheads="1"/>
                </p:cNvSpPr>
                <p:nvPr/>
              </p:nvSpPr>
              <p:spPr bwMode="auto">
                <a:xfrm>
                  <a:off x="4629" y="1477"/>
                  <a:ext cx="1" cy="131"/>
                </a:xfrm>
                <a:prstGeom prst="rect">
                  <a:avLst/>
                </a:prstGeom>
                <a:solidFill>
                  <a:srgbClr val="AB4F6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46" name="Rectangle 238"/>
                <p:cNvSpPr>
                  <a:spLocks noChangeArrowheads="1"/>
                </p:cNvSpPr>
                <p:nvPr/>
              </p:nvSpPr>
              <p:spPr bwMode="auto">
                <a:xfrm>
                  <a:off x="4559" y="1477"/>
                  <a:ext cx="70" cy="2"/>
                </a:xfrm>
                <a:prstGeom prst="rect">
                  <a:avLst/>
                </a:prstGeom>
                <a:solidFill>
                  <a:srgbClr val="A94C6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47" name="Rectangle 239"/>
                <p:cNvSpPr>
                  <a:spLocks noChangeArrowheads="1"/>
                </p:cNvSpPr>
                <p:nvPr/>
              </p:nvSpPr>
              <p:spPr bwMode="auto">
                <a:xfrm>
                  <a:off x="4559" y="1606"/>
                  <a:ext cx="70" cy="2"/>
                </a:xfrm>
                <a:prstGeom prst="rect">
                  <a:avLst/>
                </a:prstGeom>
                <a:solidFill>
                  <a:srgbClr val="A94C6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48" name="Rectangle 240"/>
                <p:cNvSpPr>
                  <a:spLocks noChangeArrowheads="1"/>
                </p:cNvSpPr>
                <p:nvPr/>
              </p:nvSpPr>
              <p:spPr bwMode="auto">
                <a:xfrm>
                  <a:off x="4559" y="1479"/>
                  <a:ext cx="70" cy="1"/>
                </a:xfrm>
                <a:prstGeom prst="rect">
                  <a:avLst/>
                </a:prstGeom>
                <a:solidFill>
                  <a:srgbClr val="A74B6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49" name="Rectangle 241"/>
                <p:cNvSpPr>
                  <a:spLocks noChangeArrowheads="1"/>
                </p:cNvSpPr>
                <p:nvPr/>
              </p:nvSpPr>
              <p:spPr bwMode="auto">
                <a:xfrm>
                  <a:off x="4559" y="1604"/>
                  <a:ext cx="70" cy="2"/>
                </a:xfrm>
                <a:prstGeom prst="rect">
                  <a:avLst/>
                </a:prstGeom>
                <a:solidFill>
                  <a:srgbClr val="A74B6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50" name="Rectangle 242"/>
                <p:cNvSpPr>
                  <a:spLocks noChangeArrowheads="1"/>
                </p:cNvSpPr>
                <p:nvPr/>
              </p:nvSpPr>
              <p:spPr bwMode="auto">
                <a:xfrm>
                  <a:off x="4559" y="1480"/>
                  <a:ext cx="3" cy="124"/>
                </a:xfrm>
                <a:prstGeom prst="rect">
                  <a:avLst/>
                </a:prstGeom>
                <a:solidFill>
                  <a:srgbClr val="A74B6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51" name="Rectangle 243"/>
                <p:cNvSpPr>
                  <a:spLocks noChangeArrowheads="1"/>
                </p:cNvSpPr>
                <p:nvPr/>
              </p:nvSpPr>
              <p:spPr bwMode="auto">
                <a:xfrm>
                  <a:off x="4626" y="1480"/>
                  <a:ext cx="3" cy="124"/>
                </a:xfrm>
                <a:prstGeom prst="rect">
                  <a:avLst/>
                </a:prstGeom>
                <a:solidFill>
                  <a:srgbClr val="A74B6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52" name="Rectangle 244"/>
                <p:cNvSpPr>
                  <a:spLocks noChangeArrowheads="1"/>
                </p:cNvSpPr>
                <p:nvPr/>
              </p:nvSpPr>
              <p:spPr bwMode="auto">
                <a:xfrm>
                  <a:off x="4562" y="1480"/>
                  <a:ext cx="64" cy="2"/>
                </a:xfrm>
                <a:prstGeom prst="rect">
                  <a:avLst/>
                </a:prstGeom>
                <a:solidFill>
                  <a:srgbClr val="A6496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53" name="Rectangle 245"/>
                <p:cNvSpPr>
                  <a:spLocks noChangeArrowheads="1"/>
                </p:cNvSpPr>
                <p:nvPr/>
              </p:nvSpPr>
              <p:spPr bwMode="auto">
                <a:xfrm>
                  <a:off x="4562" y="1603"/>
                  <a:ext cx="64" cy="1"/>
                </a:xfrm>
                <a:prstGeom prst="rect">
                  <a:avLst/>
                </a:prstGeom>
                <a:solidFill>
                  <a:srgbClr val="A6496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54" name="Rectangle 246"/>
                <p:cNvSpPr>
                  <a:spLocks noChangeArrowheads="1"/>
                </p:cNvSpPr>
                <p:nvPr/>
              </p:nvSpPr>
              <p:spPr bwMode="auto">
                <a:xfrm>
                  <a:off x="4562" y="1482"/>
                  <a:ext cx="64" cy="2"/>
                </a:xfrm>
                <a:prstGeom prst="rect">
                  <a:avLst/>
                </a:prstGeom>
                <a:solidFill>
                  <a:srgbClr val="A4475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55" name="Rectangle 247"/>
                <p:cNvSpPr>
                  <a:spLocks noChangeArrowheads="1"/>
                </p:cNvSpPr>
                <p:nvPr/>
              </p:nvSpPr>
              <p:spPr bwMode="auto">
                <a:xfrm>
                  <a:off x="4562" y="1601"/>
                  <a:ext cx="64" cy="2"/>
                </a:xfrm>
                <a:prstGeom prst="rect">
                  <a:avLst/>
                </a:prstGeom>
                <a:solidFill>
                  <a:srgbClr val="A4475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56" name="Rectangle 248"/>
                <p:cNvSpPr>
                  <a:spLocks noChangeArrowheads="1"/>
                </p:cNvSpPr>
                <p:nvPr/>
              </p:nvSpPr>
              <p:spPr bwMode="auto">
                <a:xfrm>
                  <a:off x="4562" y="1484"/>
                  <a:ext cx="1" cy="117"/>
                </a:xfrm>
                <a:prstGeom prst="rect">
                  <a:avLst/>
                </a:prstGeom>
                <a:solidFill>
                  <a:srgbClr val="A4475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57" name="Rectangle 249"/>
                <p:cNvSpPr>
                  <a:spLocks noChangeArrowheads="1"/>
                </p:cNvSpPr>
                <p:nvPr/>
              </p:nvSpPr>
              <p:spPr bwMode="auto">
                <a:xfrm>
                  <a:off x="4625" y="1484"/>
                  <a:ext cx="1" cy="117"/>
                </a:xfrm>
                <a:prstGeom prst="rect">
                  <a:avLst/>
                </a:prstGeom>
                <a:solidFill>
                  <a:srgbClr val="A4475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58" name="Rectangle 250"/>
                <p:cNvSpPr>
                  <a:spLocks noChangeArrowheads="1"/>
                </p:cNvSpPr>
                <p:nvPr/>
              </p:nvSpPr>
              <p:spPr bwMode="auto">
                <a:xfrm>
                  <a:off x="4563" y="1484"/>
                  <a:ext cx="62" cy="1"/>
                </a:xfrm>
                <a:prstGeom prst="rect">
                  <a:avLst/>
                </a:prstGeom>
                <a:solidFill>
                  <a:srgbClr val="A3465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59" name="Rectangle 251"/>
                <p:cNvSpPr>
                  <a:spLocks noChangeArrowheads="1"/>
                </p:cNvSpPr>
                <p:nvPr/>
              </p:nvSpPr>
              <p:spPr bwMode="auto">
                <a:xfrm>
                  <a:off x="4563" y="1600"/>
                  <a:ext cx="62" cy="1"/>
                </a:xfrm>
                <a:prstGeom prst="rect">
                  <a:avLst/>
                </a:prstGeom>
                <a:solidFill>
                  <a:srgbClr val="A3465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60" name="Rectangle 252"/>
                <p:cNvSpPr>
                  <a:spLocks noChangeArrowheads="1"/>
                </p:cNvSpPr>
                <p:nvPr/>
              </p:nvSpPr>
              <p:spPr bwMode="auto">
                <a:xfrm>
                  <a:off x="4563" y="1485"/>
                  <a:ext cx="62" cy="2"/>
                </a:xfrm>
                <a:prstGeom prst="rect">
                  <a:avLst/>
                </a:prstGeom>
                <a:solidFill>
                  <a:srgbClr val="A0435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61" name="Rectangle 253"/>
                <p:cNvSpPr>
                  <a:spLocks noChangeArrowheads="1"/>
                </p:cNvSpPr>
                <p:nvPr/>
              </p:nvSpPr>
              <p:spPr bwMode="auto">
                <a:xfrm>
                  <a:off x="4563" y="1598"/>
                  <a:ext cx="62" cy="2"/>
                </a:xfrm>
                <a:prstGeom prst="rect">
                  <a:avLst/>
                </a:prstGeom>
                <a:solidFill>
                  <a:srgbClr val="A0435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62" name="Rectangle 254"/>
                <p:cNvSpPr>
                  <a:spLocks noChangeArrowheads="1"/>
                </p:cNvSpPr>
                <p:nvPr/>
              </p:nvSpPr>
              <p:spPr bwMode="auto">
                <a:xfrm>
                  <a:off x="4563" y="1487"/>
                  <a:ext cx="2" cy="111"/>
                </a:xfrm>
                <a:prstGeom prst="rect">
                  <a:avLst/>
                </a:prstGeom>
                <a:solidFill>
                  <a:srgbClr val="A0435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63" name="Rectangle 255"/>
                <p:cNvSpPr>
                  <a:spLocks noChangeArrowheads="1"/>
                </p:cNvSpPr>
                <p:nvPr/>
              </p:nvSpPr>
              <p:spPr bwMode="auto">
                <a:xfrm>
                  <a:off x="4623" y="1487"/>
                  <a:ext cx="2" cy="111"/>
                </a:xfrm>
                <a:prstGeom prst="rect">
                  <a:avLst/>
                </a:prstGeom>
                <a:solidFill>
                  <a:srgbClr val="A0435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64" name="Rectangle 256"/>
                <p:cNvSpPr>
                  <a:spLocks noChangeArrowheads="1"/>
                </p:cNvSpPr>
                <p:nvPr/>
              </p:nvSpPr>
              <p:spPr bwMode="auto">
                <a:xfrm>
                  <a:off x="4565" y="1487"/>
                  <a:ext cx="58" cy="2"/>
                </a:xfrm>
                <a:prstGeom prst="rect">
                  <a:avLst/>
                </a:prstGeom>
                <a:solidFill>
                  <a:srgbClr val="9F425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65" name="Rectangle 257"/>
                <p:cNvSpPr>
                  <a:spLocks noChangeArrowheads="1"/>
                </p:cNvSpPr>
                <p:nvPr/>
              </p:nvSpPr>
              <p:spPr bwMode="auto">
                <a:xfrm>
                  <a:off x="4565" y="1596"/>
                  <a:ext cx="58" cy="2"/>
                </a:xfrm>
                <a:prstGeom prst="rect">
                  <a:avLst/>
                </a:prstGeom>
                <a:solidFill>
                  <a:srgbClr val="9F425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66" name="Rectangle 258"/>
                <p:cNvSpPr>
                  <a:spLocks noChangeArrowheads="1"/>
                </p:cNvSpPr>
                <p:nvPr/>
              </p:nvSpPr>
              <p:spPr bwMode="auto">
                <a:xfrm>
                  <a:off x="4565" y="1489"/>
                  <a:ext cx="58" cy="1"/>
                </a:xfrm>
                <a:prstGeom prst="rect">
                  <a:avLst/>
                </a:prstGeom>
                <a:solidFill>
                  <a:srgbClr val="9E405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67" name="Rectangle 259"/>
                <p:cNvSpPr>
                  <a:spLocks noChangeArrowheads="1"/>
                </p:cNvSpPr>
                <p:nvPr/>
              </p:nvSpPr>
              <p:spPr bwMode="auto">
                <a:xfrm>
                  <a:off x="4565" y="1595"/>
                  <a:ext cx="58" cy="1"/>
                </a:xfrm>
                <a:prstGeom prst="rect">
                  <a:avLst/>
                </a:prstGeom>
                <a:solidFill>
                  <a:srgbClr val="9E405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  <p:sp>
              <p:nvSpPr>
                <p:cNvPr id="268" name="Rectangle 260"/>
                <p:cNvSpPr>
                  <a:spLocks noChangeArrowheads="1"/>
                </p:cNvSpPr>
                <p:nvPr/>
              </p:nvSpPr>
              <p:spPr bwMode="auto">
                <a:xfrm>
                  <a:off x="4565" y="1490"/>
                  <a:ext cx="2" cy="105"/>
                </a:xfrm>
                <a:prstGeom prst="rect">
                  <a:avLst/>
                </a:prstGeom>
                <a:solidFill>
                  <a:srgbClr val="9E405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solidFill>
                      <a:prstClr val="black"/>
                    </a:solidFill>
                    <a:latin typeface="Constantia" pitchFamily="18" charset="0"/>
                  </a:endParaRPr>
                </a:p>
              </p:txBody>
            </p:sp>
          </p:grpSp>
          <p:sp>
            <p:nvSpPr>
              <p:cNvPr id="18" name="Rectangle 261"/>
              <p:cNvSpPr>
                <a:spLocks noChangeArrowheads="1"/>
              </p:cNvSpPr>
              <p:nvPr/>
            </p:nvSpPr>
            <p:spPr bwMode="auto">
              <a:xfrm>
                <a:off x="4568" y="1493"/>
                <a:ext cx="52" cy="2"/>
              </a:xfrm>
              <a:prstGeom prst="rect">
                <a:avLst/>
              </a:prstGeom>
              <a:solidFill>
                <a:srgbClr val="993A4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9" name="Rectangle 262"/>
              <p:cNvSpPr>
                <a:spLocks noChangeArrowheads="1"/>
              </p:cNvSpPr>
              <p:nvPr/>
            </p:nvSpPr>
            <p:spPr bwMode="auto">
              <a:xfrm>
                <a:off x="4568" y="1590"/>
                <a:ext cx="52" cy="2"/>
              </a:xfrm>
              <a:prstGeom prst="rect">
                <a:avLst/>
              </a:prstGeom>
              <a:solidFill>
                <a:srgbClr val="993A4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20" name="Rectangle 263"/>
              <p:cNvSpPr>
                <a:spLocks noChangeArrowheads="1"/>
              </p:cNvSpPr>
              <p:nvPr/>
            </p:nvSpPr>
            <p:spPr bwMode="auto">
              <a:xfrm>
                <a:off x="4616" y="1500"/>
                <a:ext cx="2" cy="85"/>
              </a:xfrm>
              <a:prstGeom prst="rect">
                <a:avLst/>
              </a:prstGeom>
              <a:solidFill>
                <a:srgbClr val="95354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21" name="Rectangle 264"/>
              <p:cNvSpPr>
                <a:spLocks noChangeArrowheads="1"/>
              </p:cNvSpPr>
              <p:nvPr/>
            </p:nvSpPr>
            <p:spPr bwMode="auto">
              <a:xfrm>
                <a:off x="4571" y="1500"/>
                <a:ext cx="45" cy="1"/>
              </a:xfrm>
              <a:prstGeom prst="rect">
                <a:avLst/>
              </a:prstGeom>
              <a:solidFill>
                <a:srgbClr val="94344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22" name="Rectangle 265"/>
              <p:cNvSpPr>
                <a:spLocks noChangeArrowheads="1"/>
              </p:cNvSpPr>
              <p:nvPr/>
            </p:nvSpPr>
            <p:spPr bwMode="auto">
              <a:xfrm>
                <a:off x="4571" y="1584"/>
                <a:ext cx="45" cy="1"/>
              </a:xfrm>
              <a:prstGeom prst="rect">
                <a:avLst/>
              </a:prstGeom>
              <a:solidFill>
                <a:srgbClr val="94344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23" name="Rectangle 266"/>
              <p:cNvSpPr>
                <a:spLocks noChangeArrowheads="1"/>
              </p:cNvSpPr>
              <p:nvPr/>
            </p:nvSpPr>
            <p:spPr bwMode="auto">
              <a:xfrm>
                <a:off x="4571" y="1582"/>
                <a:ext cx="45" cy="2"/>
              </a:xfrm>
              <a:prstGeom prst="rect">
                <a:avLst/>
              </a:prstGeom>
              <a:solidFill>
                <a:srgbClr val="92314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24" name="Rectangle 267"/>
              <p:cNvSpPr>
                <a:spLocks noChangeArrowheads="1"/>
              </p:cNvSpPr>
              <p:nvPr/>
            </p:nvSpPr>
            <p:spPr bwMode="auto">
              <a:xfrm>
                <a:off x="4571" y="1503"/>
                <a:ext cx="2" cy="79"/>
              </a:xfrm>
              <a:prstGeom prst="rect">
                <a:avLst/>
              </a:prstGeom>
              <a:solidFill>
                <a:srgbClr val="92314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25" name="Rectangle 268"/>
              <p:cNvSpPr>
                <a:spLocks noChangeArrowheads="1"/>
              </p:cNvSpPr>
              <p:nvPr/>
            </p:nvSpPr>
            <p:spPr bwMode="auto">
              <a:xfrm>
                <a:off x="4575" y="1506"/>
                <a:ext cx="38" cy="2"/>
              </a:xfrm>
              <a:prstGeom prst="rect">
                <a:avLst/>
              </a:prstGeom>
              <a:solidFill>
                <a:srgbClr val="8F2D3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26" name="Rectangle 269"/>
              <p:cNvSpPr>
                <a:spLocks noChangeArrowheads="1"/>
              </p:cNvSpPr>
              <p:nvPr/>
            </p:nvSpPr>
            <p:spPr bwMode="auto">
              <a:xfrm>
                <a:off x="4575" y="1577"/>
                <a:ext cx="38" cy="2"/>
              </a:xfrm>
              <a:prstGeom prst="rect">
                <a:avLst/>
              </a:prstGeom>
              <a:solidFill>
                <a:srgbClr val="8F2D3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27" name="Rectangle 270"/>
              <p:cNvSpPr>
                <a:spLocks noChangeArrowheads="1"/>
              </p:cNvSpPr>
              <p:nvPr/>
            </p:nvSpPr>
            <p:spPr bwMode="auto">
              <a:xfrm>
                <a:off x="4610" y="1513"/>
                <a:ext cx="2" cy="59"/>
              </a:xfrm>
              <a:prstGeom prst="rect">
                <a:avLst/>
              </a:prstGeom>
              <a:solidFill>
                <a:srgbClr val="8C273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28" name="Rectangle 271"/>
              <p:cNvSpPr>
                <a:spLocks noChangeArrowheads="1"/>
              </p:cNvSpPr>
              <p:nvPr/>
            </p:nvSpPr>
            <p:spPr bwMode="auto">
              <a:xfrm>
                <a:off x="4578" y="1513"/>
                <a:ext cx="32" cy="1"/>
              </a:xfrm>
              <a:prstGeom prst="rect">
                <a:avLst/>
              </a:prstGeom>
              <a:solidFill>
                <a:srgbClr val="8B26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29" name="Rectangle 272"/>
              <p:cNvSpPr>
                <a:spLocks noChangeArrowheads="1"/>
              </p:cNvSpPr>
              <p:nvPr/>
            </p:nvSpPr>
            <p:spPr bwMode="auto">
              <a:xfrm>
                <a:off x="4578" y="1571"/>
                <a:ext cx="32" cy="1"/>
              </a:xfrm>
              <a:prstGeom prst="rect">
                <a:avLst/>
              </a:prstGeom>
              <a:solidFill>
                <a:srgbClr val="8B26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30" name="Rectangle 273"/>
              <p:cNvSpPr>
                <a:spLocks noChangeArrowheads="1"/>
              </p:cNvSpPr>
              <p:nvPr/>
            </p:nvSpPr>
            <p:spPr bwMode="auto">
              <a:xfrm>
                <a:off x="4579" y="1519"/>
                <a:ext cx="2" cy="47"/>
              </a:xfrm>
              <a:prstGeom prst="rect">
                <a:avLst/>
              </a:prstGeom>
              <a:solidFill>
                <a:srgbClr val="88202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31" name="Rectangle 274"/>
              <p:cNvSpPr>
                <a:spLocks noChangeArrowheads="1"/>
              </p:cNvSpPr>
              <p:nvPr/>
            </p:nvSpPr>
            <p:spPr bwMode="auto">
              <a:xfrm>
                <a:off x="4581" y="1519"/>
                <a:ext cx="26" cy="2"/>
              </a:xfrm>
              <a:prstGeom prst="rect">
                <a:avLst/>
              </a:prstGeom>
              <a:solidFill>
                <a:srgbClr val="871F2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32" name="Rectangle 275"/>
              <p:cNvSpPr>
                <a:spLocks noChangeArrowheads="1"/>
              </p:cNvSpPr>
              <p:nvPr/>
            </p:nvSpPr>
            <p:spPr bwMode="auto">
              <a:xfrm>
                <a:off x="4581" y="1564"/>
                <a:ext cx="26" cy="2"/>
              </a:xfrm>
              <a:prstGeom prst="rect">
                <a:avLst/>
              </a:prstGeom>
              <a:solidFill>
                <a:srgbClr val="871F2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33" name="Rectangle 276"/>
              <p:cNvSpPr>
                <a:spLocks noChangeArrowheads="1"/>
              </p:cNvSpPr>
              <p:nvPr/>
            </p:nvSpPr>
            <p:spPr bwMode="auto">
              <a:xfrm>
                <a:off x="4604" y="1522"/>
                <a:ext cx="3" cy="41"/>
              </a:xfrm>
              <a:prstGeom prst="rect">
                <a:avLst/>
              </a:prstGeom>
              <a:solidFill>
                <a:srgbClr val="871D2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34" name="Rectangle 277"/>
              <p:cNvSpPr>
                <a:spLocks noChangeArrowheads="1"/>
              </p:cNvSpPr>
              <p:nvPr/>
            </p:nvSpPr>
            <p:spPr bwMode="auto">
              <a:xfrm>
                <a:off x="4585" y="1526"/>
                <a:ext cx="18" cy="1"/>
              </a:xfrm>
              <a:prstGeom prst="rect">
                <a:avLst/>
              </a:prstGeom>
              <a:solidFill>
                <a:srgbClr val="84182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35" name="Rectangle 278"/>
              <p:cNvSpPr>
                <a:spLocks noChangeArrowheads="1"/>
              </p:cNvSpPr>
              <p:nvPr/>
            </p:nvSpPr>
            <p:spPr bwMode="auto">
              <a:xfrm>
                <a:off x="4585" y="1558"/>
                <a:ext cx="18" cy="1"/>
              </a:xfrm>
              <a:prstGeom prst="rect">
                <a:avLst/>
              </a:prstGeom>
              <a:solidFill>
                <a:srgbClr val="84182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36" name="Rectangle 279"/>
              <p:cNvSpPr>
                <a:spLocks noChangeArrowheads="1"/>
              </p:cNvSpPr>
              <p:nvPr/>
            </p:nvSpPr>
            <p:spPr bwMode="auto">
              <a:xfrm>
                <a:off x="4585" y="1529"/>
                <a:ext cx="2" cy="27"/>
              </a:xfrm>
              <a:prstGeom prst="rect">
                <a:avLst/>
              </a:prstGeom>
              <a:solidFill>
                <a:srgbClr val="84171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37" name="Rectangle 280"/>
              <p:cNvSpPr>
                <a:spLocks noChangeArrowheads="1"/>
              </p:cNvSpPr>
              <p:nvPr/>
            </p:nvSpPr>
            <p:spPr bwMode="auto">
              <a:xfrm>
                <a:off x="4588" y="1532"/>
                <a:ext cx="12" cy="2"/>
              </a:xfrm>
              <a:prstGeom prst="rect">
                <a:avLst/>
              </a:prstGeom>
              <a:solidFill>
                <a:srgbClr val="82121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38" name="Rectangle 281"/>
              <p:cNvSpPr>
                <a:spLocks noChangeArrowheads="1"/>
              </p:cNvSpPr>
              <p:nvPr/>
            </p:nvSpPr>
            <p:spPr bwMode="auto">
              <a:xfrm>
                <a:off x="4588" y="1551"/>
                <a:ext cx="12" cy="2"/>
              </a:xfrm>
              <a:prstGeom prst="rect">
                <a:avLst/>
              </a:prstGeom>
              <a:solidFill>
                <a:srgbClr val="82121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39" name="Rectangle 282"/>
              <p:cNvSpPr>
                <a:spLocks noChangeArrowheads="1"/>
              </p:cNvSpPr>
              <p:nvPr/>
            </p:nvSpPr>
            <p:spPr bwMode="auto">
              <a:xfrm>
                <a:off x="4598" y="1535"/>
                <a:ext cx="2" cy="15"/>
              </a:xfrm>
              <a:prstGeom prst="rect">
                <a:avLst/>
              </a:prstGeom>
              <a:solidFill>
                <a:srgbClr val="810F1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40" name="Rectangle 283"/>
              <p:cNvSpPr>
                <a:spLocks noChangeArrowheads="1"/>
              </p:cNvSpPr>
              <p:nvPr/>
            </p:nvSpPr>
            <p:spPr bwMode="auto">
              <a:xfrm>
                <a:off x="4590" y="1538"/>
                <a:ext cx="2" cy="9"/>
              </a:xfrm>
              <a:prstGeom prst="rect">
                <a:avLst/>
              </a:prstGeom>
              <a:solidFill>
                <a:srgbClr val="810B0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41" name="Rectangle 284"/>
              <p:cNvSpPr>
                <a:spLocks noChangeArrowheads="1"/>
              </p:cNvSpPr>
              <p:nvPr/>
            </p:nvSpPr>
            <p:spPr bwMode="auto">
              <a:xfrm>
                <a:off x="4592" y="1538"/>
                <a:ext cx="4" cy="2"/>
              </a:xfrm>
              <a:prstGeom prst="rect">
                <a:avLst/>
              </a:prstGeom>
              <a:solidFill>
                <a:srgbClr val="80090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42" name="Rectangle 285"/>
              <p:cNvSpPr>
                <a:spLocks noChangeArrowheads="1"/>
              </p:cNvSpPr>
              <p:nvPr/>
            </p:nvSpPr>
            <p:spPr bwMode="auto">
              <a:xfrm>
                <a:off x="4592" y="1545"/>
                <a:ext cx="4" cy="2"/>
              </a:xfrm>
              <a:prstGeom prst="rect">
                <a:avLst/>
              </a:prstGeom>
              <a:solidFill>
                <a:srgbClr val="80090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43" name="Rectangle 286"/>
              <p:cNvSpPr>
                <a:spLocks noChangeArrowheads="1"/>
              </p:cNvSpPr>
              <p:nvPr/>
            </p:nvSpPr>
            <p:spPr bwMode="auto">
              <a:xfrm>
                <a:off x="4741" y="818"/>
                <a:ext cx="36" cy="1005"/>
              </a:xfrm>
              <a:prstGeom prst="rect">
                <a:avLst/>
              </a:prstGeom>
              <a:solidFill>
                <a:srgbClr val="FFFFFF"/>
              </a:solidFill>
              <a:ln w="222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44" name="Rectangle 287"/>
              <p:cNvSpPr>
                <a:spLocks noChangeArrowheads="1"/>
              </p:cNvSpPr>
              <p:nvPr/>
            </p:nvSpPr>
            <p:spPr bwMode="auto">
              <a:xfrm>
                <a:off x="4442" y="1532"/>
                <a:ext cx="289" cy="7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45" name="Rectangle 288"/>
              <p:cNvSpPr>
                <a:spLocks noChangeArrowheads="1"/>
              </p:cNvSpPr>
              <p:nvPr/>
            </p:nvSpPr>
            <p:spPr bwMode="auto">
              <a:xfrm>
                <a:off x="4462" y="1540"/>
                <a:ext cx="80" cy="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700" b="1">
                    <a:solidFill>
                      <a:srgbClr val="000000"/>
                    </a:solidFill>
                    <a:latin typeface="Times New Roman" pitchFamily="18" charset="0"/>
                  </a:rPr>
                  <a:t>UO</a:t>
                </a:r>
                <a:endParaRPr lang="ru-RU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6" name="Rectangle 289"/>
              <p:cNvSpPr>
                <a:spLocks noChangeArrowheads="1"/>
              </p:cNvSpPr>
              <p:nvPr/>
            </p:nvSpPr>
            <p:spPr bwMode="auto">
              <a:xfrm>
                <a:off x="4541" y="1564"/>
                <a:ext cx="15" cy="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400" b="1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  <a:endParaRPr lang="ru-RU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7" name="Rectangle 290"/>
              <p:cNvSpPr>
                <a:spLocks noChangeArrowheads="1"/>
              </p:cNvSpPr>
              <p:nvPr/>
            </p:nvSpPr>
            <p:spPr bwMode="auto">
              <a:xfrm>
                <a:off x="4556" y="1540"/>
                <a:ext cx="135" cy="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700" b="1" dirty="0">
                    <a:solidFill>
                      <a:srgbClr val="000000"/>
                    </a:solidFill>
                    <a:latin typeface="Times New Roman" pitchFamily="18" charset="0"/>
                  </a:rPr>
                  <a:t>+PuO</a:t>
                </a:r>
                <a:endParaRPr lang="ru-RU" sz="2400" dirty="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8" name="Rectangle 291"/>
              <p:cNvSpPr>
                <a:spLocks noChangeArrowheads="1"/>
              </p:cNvSpPr>
              <p:nvPr/>
            </p:nvSpPr>
            <p:spPr bwMode="auto">
              <a:xfrm>
                <a:off x="4694" y="1564"/>
                <a:ext cx="15" cy="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400" b="1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  <a:endParaRPr lang="ru-RU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9" name="Rectangle 292"/>
              <p:cNvSpPr>
                <a:spLocks noChangeArrowheads="1"/>
              </p:cNvSpPr>
              <p:nvPr/>
            </p:nvSpPr>
            <p:spPr bwMode="auto">
              <a:xfrm>
                <a:off x="4711" y="1540"/>
                <a:ext cx="13" cy="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700" b="1">
                    <a:solidFill>
                      <a:srgbClr val="000000"/>
                    </a:solidFill>
                    <a:latin typeface="Times New Roman" pitchFamily="18" charset="0"/>
                  </a:rPr>
                  <a:t> </a:t>
                </a:r>
                <a:endParaRPr lang="ru-RU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0" name="Oval 293"/>
              <p:cNvSpPr>
                <a:spLocks noChangeArrowheads="1"/>
              </p:cNvSpPr>
              <p:nvPr/>
            </p:nvSpPr>
            <p:spPr bwMode="auto">
              <a:xfrm>
                <a:off x="4917" y="1079"/>
                <a:ext cx="165" cy="157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51" name="Freeform 294"/>
              <p:cNvSpPr>
                <a:spLocks/>
              </p:cNvSpPr>
              <p:nvPr/>
            </p:nvSpPr>
            <p:spPr bwMode="auto">
              <a:xfrm>
                <a:off x="4958" y="1151"/>
                <a:ext cx="83" cy="15"/>
              </a:xfrm>
              <a:custGeom>
                <a:avLst/>
                <a:gdLst>
                  <a:gd name="T0" fmla="*/ 0 w 166"/>
                  <a:gd name="T1" fmla="*/ 0 h 29"/>
                  <a:gd name="T2" fmla="*/ 0 w 166"/>
                  <a:gd name="T3" fmla="*/ 28 h 29"/>
                  <a:gd name="T4" fmla="*/ 166 w 166"/>
                  <a:gd name="T5" fmla="*/ 29 h 29"/>
                  <a:gd name="T6" fmla="*/ 166 w 166"/>
                  <a:gd name="T7" fmla="*/ 2 h 29"/>
                  <a:gd name="T8" fmla="*/ 0 w 166"/>
                  <a:gd name="T9" fmla="*/ 0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6"/>
                  <a:gd name="T16" fmla="*/ 0 h 29"/>
                  <a:gd name="T17" fmla="*/ 166 w 166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6" h="29">
                    <a:moveTo>
                      <a:pt x="0" y="0"/>
                    </a:moveTo>
                    <a:lnTo>
                      <a:pt x="0" y="28"/>
                    </a:lnTo>
                    <a:lnTo>
                      <a:pt x="166" y="29"/>
                    </a:lnTo>
                    <a:lnTo>
                      <a:pt x="166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Freeform 295"/>
              <p:cNvSpPr>
                <a:spLocks/>
              </p:cNvSpPr>
              <p:nvPr/>
            </p:nvSpPr>
            <p:spPr bwMode="auto">
              <a:xfrm>
                <a:off x="4993" y="1118"/>
                <a:ext cx="15" cy="80"/>
              </a:xfrm>
              <a:custGeom>
                <a:avLst/>
                <a:gdLst>
                  <a:gd name="T0" fmla="*/ 27 w 29"/>
                  <a:gd name="T1" fmla="*/ 0 h 160"/>
                  <a:gd name="T2" fmla="*/ 0 w 29"/>
                  <a:gd name="T3" fmla="*/ 0 h 160"/>
                  <a:gd name="T4" fmla="*/ 2 w 29"/>
                  <a:gd name="T5" fmla="*/ 160 h 160"/>
                  <a:gd name="T6" fmla="*/ 29 w 29"/>
                  <a:gd name="T7" fmla="*/ 160 h 160"/>
                  <a:gd name="T8" fmla="*/ 27 w 29"/>
                  <a:gd name="T9" fmla="*/ 0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160"/>
                  <a:gd name="T17" fmla="*/ 29 w 29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160">
                    <a:moveTo>
                      <a:pt x="27" y="0"/>
                    </a:moveTo>
                    <a:lnTo>
                      <a:pt x="0" y="0"/>
                    </a:lnTo>
                    <a:lnTo>
                      <a:pt x="2" y="160"/>
                    </a:lnTo>
                    <a:lnTo>
                      <a:pt x="29" y="160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Oval 296"/>
              <p:cNvSpPr>
                <a:spLocks noChangeArrowheads="1"/>
              </p:cNvSpPr>
              <p:nvPr/>
            </p:nvSpPr>
            <p:spPr bwMode="auto">
              <a:xfrm>
                <a:off x="4359" y="843"/>
                <a:ext cx="179" cy="15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54" name="Rectangle 297"/>
              <p:cNvSpPr>
                <a:spLocks noChangeArrowheads="1"/>
              </p:cNvSpPr>
              <p:nvPr/>
            </p:nvSpPr>
            <p:spPr bwMode="auto">
              <a:xfrm>
                <a:off x="4401" y="915"/>
                <a:ext cx="103" cy="14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55" name="Rectangle 298"/>
              <p:cNvSpPr>
                <a:spLocks noChangeArrowheads="1"/>
              </p:cNvSpPr>
              <p:nvPr/>
            </p:nvSpPr>
            <p:spPr bwMode="auto">
              <a:xfrm>
                <a:off x="4339" y="1414"/>
                <a:ext cx="165" cy="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56" name="Rectangle 299"/>
              <p:cNvSpPr>
                <a:spLocks noChangeArrowheads="1"/>
              </p:cNvSpPr>
              <p:nvPr/>
            </p:nvSpPr>
            <p:spPr bwMode="auto">
              <a:xfrm>
                <a:off x="4355" y="1423"/>
                <a:ext cx="80" cy="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700" b="1">
                    <a:solidFill>
                      <a:srgbClr val="000000"/>
                    </a:solidFill>
                    <a:latin typeface="Times New Roman" pitchFamily="18" charset="0"/>
                  </a:rPr>
                  <a:t>UO</a:t>
                </a:r>
                <a:endParaRPr lang="ru-RU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7" name="Rectangle 300"/>
              <p:cNvSpPr>
                <a:spLocks noChangeArrowheads="1"/>
              </p:cNvSpPr>
              <p:nvPr/>
            </p:nvSpPr>
            <p:spPr bwMode="auto">
              <a:xfrm>
                <a:off x="4434" y="1446"/>
                <a:ext cx="15" cy="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400" b="1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  <a:endParaRPr lang="ru-RU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8" name="Rectangle 301"/>
              <p:cNvSpPr>
                <a:spLocks noChangeArrowheads="1"/>
              </p:cNvSpPr>
              <p:nvPr/>
            </p:nvSpPr>
            <p:spPr bwMode="auto">
              <a:xfrm>
                <a:off x="4449" y="1416"/>
                <a:ext cx="33" cy="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400" b="1">
                    <a:solidFill>
                      <a:srgbClr val="000000"/>
                    </a:solidFill>
                    <a:latin typeface="Times New Roman" pitchFamily="18" charset="0"/>
                  </a:rPr>
                  <a:t>2+</a:t>
                </a:r>
                <a:endParaRPr lang="ru-RU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9" name="Rectangle 302"/>
              <p:cNvSpPr>
                <a:spLocks noChangeArrowheads="1"/>
              </p:cNvSpPr>
              <p:nvPr/>
            </p:nvSpPr>
            <p:spPr bwMode="auto">
              <a:xfrm>
                <a:off x="4485" y="1423"/>
                <a:ext cx="13" cy="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700" b="1">
                    <a:solidFill>
                      <a:srgbClr val="000000"/>
                    </a:solidFill>
                    <a:latin typeface="Times New Roman" pitchFamily="18" charset="0"/>
                  </a:rPr>
                  <a:t> </a:t>
                </a:r>
                <a:endParaRPr lang="ru-RU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0" name="Rectangle 303"/>
              <p:cNvSpPr>
                <a:spLocks noChangeArrowheads="1"/>
              </p:cNvSpPr>
              <p:nvPr/>
            </p:nvSpPr>
            <p:spPr bwMode="auto">
              <a:xfrm>
                <a:off x="4359" y="1748"/>
                <a:ext cx="186" cy="7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l-GR">
                  <a:solidFill>
                    <a:prstClr val="black"/>
                  </a:solidFill>
                  <a:latin typeface="Constantia" pitchFamily="18" charset="0"/>
                </a:endParaRPr>
              </a:p>
            </p:txBody>
          </p:sp>
          <p:sp>
            <p:nvSpPr>
              <p:cNvPr id="61" name="Rectangle 304"/>
              <p:cNvSpPr>
                <a:spLocks noChangeArrowheads="1"/>
              </p:cNvSpPr>
              <p:nvPr/>
            </p:nvSpPr>
            <p:spPr bwMode="auto">
              <a:xfrm>
                <a:off x="4373" y="1756"/>
                <a:ext cx="104" cy="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700" b="1">
                    <a:solidFill>
                      <a:srgbClr val="000000"/>
                    </a:solidFill>
                    <a:latin typeface="Times New Roman" pitchFamily="18" charset="0"/>
                  </a:rPr>
                  <a:t>PuO</a:t>
                </a:r>
                <a:endParaRPr lang="ru-RU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2" name="Rectangle 305"/>
              <p:cNvSpPr>
                <a:spLocks noChangeArrowheads="1"/>
              </p:cNvSpPr>
              <p:nvPr/>
            </p:nvSpPr>
            <p:spPr bwMode="auto">
              <a:xfrm>
                <a:off x="4478" y="1781"/>
                <a:ext cx="15" cy="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400" b="1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  <a:endParaRPr lang="ru-RU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3" name="Rectangle 306"/>
              <p:cNvSpPr>
                <a:spLocks noChangeArrowheads="1"/>
              </p:cNvSpPr>
              <p:nvPr/>
            </p:nvSpPr>
            <p:spPr bwMode="auto">
              <a:xfrm>
                <a:off x="4495" y="1749"/>
                <a:ext cx="33" cy="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400" b="1">
                    <a:solidFill>
                      <a:srgbClr val="000000"/>
                    </a:solidFill>
                    <a:latin typeface="Times New Roman" pitchFamily="18" charset="0"/>
                  </a:rPr>
                  <a:t>2+</a:t>
                </a:r>
                <a:endParaRPr lang="ru-RU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4" name="Rectangle 307"/>
              <p:cNvSpPr>
                <a:spLocks noChangeArrowheads="1"/>
              </p:cNvSpPr>
              <p:nvPr/>
            </p:nvSpPr>
            <p:spPr bwMode="auto">
              <a:xfrm>
                <a:off x="4531" y="1756"/>
                <a:ext cx="13" cy="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700" b="1">
                    <a:solidFill>
                      <a:srgbClr val="000000"/>
                    </a:solidFill>
                    <a:latin typeface="Times New Roman" pitchFamily="18" charset="0"/>
                  </a:rPr>
                  <a:t> </a:t>
                </a:r>
                <a:endParaRPr lang="ru-RU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5" name="Freeform 308"/>
              <p:cNvSpPr>
                <a:spLocks/>
              </p:cNvSpPr>
              <p:nvPr/>
            </p:nvSpPr>
            <p:spPr bwMode="auto">
              <a:xfrm>
                <a:off x="4415" y="1686"/>
                <a:ext cx="55" cy="85"/>
              </a:xfrm>
              <a:custGeom>
                <a:avLst/>
                <a:gdLst>
                  <a:gd name="T0" fmla="*/ 0 w 109"/>
                  <a:gd name="T1" fmla="*/ 157 h 170"/>
                  <a:gd name="T2" fmla="*/ 24 w 109"/>
                  <a:gd name="T3" fmla="*/ 170 h 170"/>
                  <a:gd name="T4" fmla="*/ 109 w 109"/>
                  <a:gd name="T5" fmla="*/ 13 h 170"/>
                  <a:gd name="T6" fmla="*/ 85 w 109"/>
                  <a:gd name="T7" fmla="*/ 0 h 170"/>
                  <a:gd name="T8" fmla="*/ 0 w 109"/>
                  <a:gd name="T9" fmla="*/ 157 h 1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9"/>
                  <a:gd name="T16" fmla="*/ 0 h 170"/>
                  <a:gd name="T17" fmla="*/ 109 w 109"/>
                  <a:gd name="T18" fmla="*/ 170 h 1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9" h="170">
                    <a:moveTo>
                      <a:pt x="0" y="157"/>
                    </a:moveTo>
                    <a:lnTo>
                      <a:pt x="24" y="170"/>
                    </a:lnTo>
                    <a:lnTo>
                      <a:pt x="109" y="13"/>
                    </a:lnTo>
                    <a:lnTo>
                      <a:pt x="85" y="0"/>
                    </a:lnTo>
                    <a:lnTo>
                      <a:pt x="0" y="15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Freeform 309"/>
              <p:cNvSpPr>
                <a:spLocks/>
              </p:cNvSpPr>
              <p:nvPr/>
            </p:nvSpPr>
            <p:spPr bwMode="auto">
              <a:xfrm>
                <a:off x="4441" y="1650"/>
                <a:ext cx="43" cy="53"/>
              </a:xfrm>
              <a:custGeom>
                <a:avLst/>
                <a:gdLst>
                  <a:gd name="T0" fmla="*/ 84 w 85"/>
                  <a:gd name="T1" fmla="*/ 106 h 106"/>
                  <a:gd name="T2" fmla="*/ 85 w 85"/>
                  <a:gd name="T3" fmla="*/ 0 h 106"/>
                  <a:gd name="T4" fmla="*/ 0 w 85"/>
                  <a:gd name="T5" fmla="*/ 61 h 106"/>
                  <a:gd name="T6" fmla="*/ 84 w 85"/>
                  <a:gd name="T7" fmla="*/ 106 h 10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5"/>
                  <a:gd name="T13" fmla="*/ 0 h 106"/>
                  <a:gd name="T14" fmla="*/ 85 w 85"/>
                  <a:gd name="T15" fmla="*/ 106 h 10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5" h="106">
                    <a:moveTo>
                      <a:pt x="84" y="106"/>
                    </a:moveTo>
                    <a:lnTo>
                      <a:pt x="85" y="0"/>
                    </a:lnTo>
                    <a:lnTo>
                      <a:pt x="0" y="61"/>
                    </a:lnTo>
                    <a:lnTo>
                      <a:pt x="84" y="10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Freeform 310"/>
              <p:cNvSpPr>
                <a:spLocks/>
              </p:cNvSpPr>
              <p:nvPr/>
            </p:nvSpPr>
            <p:spPr bwMode="auto">
              <a:xfrm>
                <a:off x="4377" y="1485"/>
                <a:ext cx="67" cy="37"/>
              </a:xfrm>
              <a:custGeom>
                <a:avLst/>
                <a:gdLst>
                  <a:gd name="T0" fmla="*/ 10 w 134"/>
                  <a:gd name="T1" fmla="*/ 0 h 72"/>
                  <a:gd name="T2" fmla="*/ 0 w 134"/>
                  <a:gd name="T3" fmla="*/ 25 h 72"/>
                  <a:gd name="T4" fmla="*/ 124 w 134"/>
                  <a:gd name="T5" fmla="*/ 72 h 72"/>
                  <a:gd name="T6" fmla="*/ 134 w 134"/>
                  <a:gd name="T7" fmla="*/ 46 h 72"/>
                  <a:gd name="T8" fmla="*/ 10 w 134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4"/>
                  <a:gd name="T16" fmla="*/ 0 h 72"/>
                  <a:gd name="T17" fmla="*/ 134 w 134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4" h="72">
                    <a:moveTo>
                      <a:pt x="10" y="0"/>
                    </a:moveTo>
                    <a:lnTo>
                      <a:pt x="0" y="25"/>
                    </a:lnTo>
                    <a:lnTo>
                      <a:pt x="124" y="72"/>
                    </a:lnTo>
                    <a:lnTo>
                      <a:pt x="134" y="46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Freeform 311"/>
              <p:cNvSpPr>
                <a:spLocks/>
              </p:cNvSpPr>
              <p:nvPr/>
            </p:nvSpPr>
            <p:spPr bwMode="auto">
              <a:xfrm>
                <a:off x="4432" y="1493"/>
                <a:ext cx="52" cy="45"/>
              </a:xfrm>
              <a:custGeom>
                <a:avLst/>
                <a:gdLst>
                  <a:gd name="T0" fmla="*/ 0 w 103"/>
                  <a:gd name="T1" fmla="*/ 88 h 88"/>
                  <a:gd name="T2" fmla="*/ 103 w 103"/>
                  <a:gd name="T3" fmla="*/ 77 h 88"/>
                  <a:gd name="T4" fmla="*/ 34 w 103"/>
                  <a:gd name="T5" fmla="*/ 0 h 88"/>
                  <a:gd name="T6" fmla="*/ 0 w 103"/>
                  <a:gd name="T7" fmla="*/ 88 h 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3"/>
                  <a:gd name="T13" fmla="*/ 0 h 88"/>
                  <a:gd name="T14" fmla="*/ 103 w 103"/>
                  <a:gd name="T15" fmla="*/ 88 h 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3" h="88">
                    <a:moveTo>
                      <a:pt x="0" y="88"/>
                    </a:moveTo>
                    <a:lnTo>
                      <a:pt x="103" y="77"/>
                    </a:lnTo>
                    <a:lnTo>
                      <a:pt x="34" y="0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1269" name="Picture 319" descr="Zicl_PS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557" y="1032579"/>
            <a:ext cx="2335213" cy="1063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70" name="Rectangle 1269"/>
          <p:cNvSpPr/>
          <p:nvPr/>
        </p:nvSpPr>
        <p:spPr>
          <a:xfrm>
            <a:off x="5400092" y="915570"/>
            <a:ext cx="19802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CCFFCC"/>
                </a:solidFill>
                <a:cs typeface="Times New Roman" pitchFamily="18" charset="0"/>
              </a:rPr>
              <a:t>Technology of </a:t>
            </a:r>
            <a:r>
              <a:rPr lang="en-US" dirty="0" err="1">
                <a:solidFill>
                  <a:srgbClr val="CCFFCC"/>
                </a:solidFill>
                <a:cs typeface="Times New Roman" pitchFamily="18" charset="0"/>
              </a:rPr>
              <a:t>pyrochemical</a:t>
            </a:r>
            <a:r>
              <a:rPr lang="en-US" dirty="0">
                <a:solidFill>
                  <a:srgbClr val="CCFFCC"/>
                </a:solidFill>
                <a:cs typeface="Times New Roman" pitchFamily="18" charset="0"/>
              </a:rPr>
              <a:t> reprocessing of fuel</a:t>
            </a:r>
            <a:r>
              <a:rPr lang="en-US" sz="1600" dirty="0">
                <a:solidFill>
                  <a:srgbClr val="CCFFCC"/>
                </a:solidFill>
                <a:cs typeface="Times New Roman" pitchFamily="18" charset="0"/>
              </a:rPr>
              <a:t> </a:t>
            </a:r>
            <a:endParaRPr lang="ru-RU" sz="1600" dirty="0">
              <a:solidFill>
                <a:srgbClr val="CCFFCC"/>
              </a:solidFill>
              <a:cs typeface="Times New Roman" pitchFamily="18" charset="0"/>
            </a:endParaRPr>
          </a:p>
        </p:txBody>
      </p:sp>
      <p:sp>
        <p:nvSpPr>
          <p:cNvPr id="1271" name="Rectangle 1270"/>
          <p:cNvSpPr/>
          <p:nvPr/>
        </p:nvSpPr>
        <p:spPr>
          <a:xfrm>
            <a:off x="5868144" y="2307528"/>
            <a:ext cx="18362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CCFFCC"/>
                </a:solidFill>
              </a:rPr>
              <a:t>Technologies of fast reactors </a:t>
            </a:r>
            <a:br>
              <a:rPr lang="en-US" dirty="0">
                <a:solidFill>
                  <a:srgbClr val="CCFFCC"/>
                </a:solidFill>
              </a:rPr>
            </a:br>
            <a:r>
              <a:rPr lang="en-US" dirty="0">
                <a:solidFill>
                  <a:srgbClr val="CCFFCC"/>
                </a:solidFill>
              </a:rPr>
              <a:t>with lead-bismuth coolant</a:t>
            </a:r>
            <a:endParaRPr lang="ru-RU" dirty="0">
              <a:solidFill>
                <a:srgbClr val="CCFFCC"/>
              </a:solidFill>
            </a:endParaRPr>
          </a:p>
        </p:txBody>
      </p:sp>
      <p:sp>
        <p:nvSpPr>
          <p:cNvPr id="1272" name="Rectangle 1271"/>
          <p:cNvSpPr/>
          <p:nvPr/>
        </p:nvSpPr>
        <p:spPr>
          <a:xfrm>
            <a:off x="2375756" y="1059582"/>
            <a:ext cx="14761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CCFFCC"/>
                </a:solidFill>
              </a:rPr>
              <a:t>High power accelerators technology</a:t>
            </a:r>
            <a:endParaRPr lang="ru-RU" dirty="0">
              <a:solidFill>
                <a:srgbClr val="CCFFCC"/>
              </a:solidFill>
            </a:endParaRPr>
          </a:p>
        </p:txBody>
      </p:sp>
      <p:sp>
        <p:nvSpPr>
          <p:cNvPr id="1273" name="Rectangle 1272"/>
          <p:cNvSpPr/>
          <p:nvPr/>
        </p:nvSpPr>
        <p:spPr>
          <a:xfrm>
            <a:off x="2195736" y="3808660"/>
            <a:ext cx="17641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CCFFCC"/>
                </a:solidFill>
              </a:rPr>
              <a:t>Liquid metal targets technology</a:t>
            </a:r>
            <a:endParaRPr lang="ru-RU" dirty="0">
              <a:solidFill>
                <a:srgbClr val="CCFFCC"/>
              </a:solidFill>
            </a:endParaRPr>
          </a:p>
        </p:txBody>
      </p:sp>
      <p:pic>
        <p:nvPicPr>
          <p:cNvPr id="12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2343" y="2867026"/>
            <a:ext cx="1493837" cy="2276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76" name="Picture 1275" descr="submarine-reactor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9128" y="708543"/>
            <a:ext cx="1905000" cy="3486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8614" y="2392574"/>
            <a:ext cx="1003106" cy="2666556"/>
          </a:xfrm>
          <a:prstGeom prst="rect">
            <a:avLst/>
          </a:prstGeom>
        </p:spPr>
      </p:pic>
      <p:pic>
        <p:nvPicPr>
          <p:cNvPr id="1277" name="Image 1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36" y="141734"/>
            <a:ext cx="1524000" cy="571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16388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270" grpId="0"/>
      <p:bldP spid="1271" grpId="0"/>
      <p:bldP spid="1272" grpId="0"/>
      <p:bldP spid="127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4-03-26 at 10.51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004" y="2629959"/>
            <a:ext cx="3084757" cy="2308200"/>
          </a:xfrm>
          <a:prstGeom prst="rect">
            <a:avLst/>
          </a:prstGeom>
        </p:spPr>
      </p:pic>
      <p:pic>
        <p:nvPicPr>
          <p:cNvPr id="8" name="Picture 7" descr="Screen shot 2016-02-23 at 6.19.3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82" y="2499742"/>
            <a:ext cx="6229610" cy="26437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87475"/>
            <a:ext cx="3888432" cy="684075"/>
          </a:xfrm>
        </p:spPr>
        <p:txBody>
          <a:bodyPr>
            <a:normAutofit/>
          </a:bodyPr>
          <a:lstStyle/>
          <a:p>
            <a:r>
              <a:rPr lang="en-GB" sz="2800" dirty="0" smtClean="0"/>
              <a:t>China ADS: </a:t>
            </a:r>
            <a:r>
              <a:rPr lang="en-US" sz="2800" dirty="0"/>
              <a:t>ADANES</a:t>
            </a:r>
            <a:r>
              <a:rPr lang="en-GB" sz="2800" dirty="0" smtClean="0"/>
              <a:t> 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915566"/>
            <a:ext cx="7704856" cy="1714393"/>
          </a:xfrm>
        </p:spPr>
        <p:txBody>
          <a:bodyPr>
            <a:noAutofit/>
          </a:bodyPr>
          <a:lstStyle/>
          <a:p>
            <a:r>
              <a:rPr lang="en-US" sz="2800" dirty="0" smtClean="0"/>
              <a:t>The Chinese Accelerator-Driven </a:t>
            </a:r>
            <a:r>
              <a:rPr lang="en-US" sz="2800" dirty="0"/>
              <a:t>Advanced Nuclear Energy </a:t>
            </a:r>
            <a:r>
              <a:rPr lang="en-US" sz="2800" dirty="0" smtClean="0"/>
              <a:t>System includes </a:t>
            </a:r>
            <a:r>
              <a:rPr lang="en-US" sz="2800" dirty="0"/>
              <a:t>the accelerator, the target and the </a:t>
            </a:r>
            <a:r>
              <a:rPr lang="en-US" sz="2800" dirty="0" smtClean="0"/>
              <a:t>thorium blanket.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3BB7-BA14-E84F-A743-1E05D762251A}" type="slidenum">
              <a:rPr lang="en-GB" smtClean="0"/>
              <a:t>37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2297283" y="3849147"/>
            <a:ext cx="8338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b="1" dirty="0" smtClean="0"/>
              <a:t>5-10MW</a:t>
            </a:r>
            <a:endParaRPr lang="en-GB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471465" y="3784059"/>
            <a:ext cx="77938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b="1" dirty="0" smtClean="0"/>
              <a:t>100MW</a:t>
            </a:r>
            <a:endParaRPr lang="en-GB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932040" y="3733731"/>
            <a:ext cx="87075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b="1" dirty="0" smtClean="0"/>
              <a:t>1000MW</a:t>
            </a:r>
            <a:endParaRPr lang="en-GB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071836" y="23236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IMP, Lanzhou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5578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-82143"/>
            <a:ext cx="7691635" cy="681541"/>
          </a:xfrm>
        </p:spPr>
        <p:txBody>
          <a:bodyPr>
            <a:noAutofit/>
          </a:bodyPr>
          <a:lstStyle/>
          <a:p>
            <a:pPr lvl="1" algn="l" defTabSz="457200" rtl="0">
              <a:spcBef>
                <a:spcPct val="0"/>
              </a:spcBef>
            </a:pPr>
            <a:r>
              <a:rPr lang="en-GB" sz="2400" i="1" dirty="0">
                <a:solidFill>
                  <a:srgbClr val="2AAD3D"/>
                </a:solidFill>
                <a:latin typeface="Open Sans Semibold Italic"/>
              </a:rPr>
              <a:t>An</a:t>
            </a:r>
            <a:r>
              <a:rPr lang="en-US" sz="2400" i="1" dirty="0">
                <a:solidFill>
                  <a:srgbClr val="2AAD3D"/>
                </a:solidFill>
                <a:latin typeface="Open Sans Semibold Italic"/>
              </a:rPr>
              <a:t> ADS experiment using thorium fuel at significant power at INR Moscow</a:t>
            </a:r>
            <a:r>
              <a:rPr lang="en-GB" sz="2400" i="1" dirty="0">
                <a:solidFill>
                  <a:srgbClr val="2AAD3D"/>
                </a:solidFill>
                <a:latin typeface="Open Sans Semibold Italic"/>
              </a:rPr>
              <a:t/>
            </a:r>
            <a:br>
              <a:rPr lang="en-GB" sz="2400" i="1" dirty="0">
                <a:solidFill>
                  <a:srgbClr val="2AAD3D"/>
                </a:solidFill>
                <a:latin typeface="Open Sans Semibold Italic"/>
              </a:rPr>
            </a:br>
            <a:endParaRPr lang="en-US" sz="2400" i="1" dirty="0">
              <a:solidFill>
                <a:srgbClr val="2AAD3D"/>
              </a:solidFill>
              <a:latin typeface="Open Sans Semibold Itali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F6B35-6398-A748-829C-F245F8841996}" type="slidenum">
              <a:rPr lang="en-GB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38</a:t>
            </a:fld>
            <a:endParaRPr lang="en-GB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6" name="Picture 5" descr="IMG_310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910839"/>
            <a:ext cx="4261226" cy="2642200"/>
          </a:xfrm>
          <a:prstGeom prst="rect">
            <a:avLst/>
          </a:prstGeom>
        </p:spPr>
      </p:pic>
      <p:pic>
        <p:nvPicPr>
          <p:cNvPr id="9" name="Picture 8" descr="Screen shot 2015-09-21 at 6.41.5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6" y="827685"/>
            <a:ext cx="3476621" cy="2329952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5715000" y="1262116"/>
            <a:ext cx="1203637" cy="1309634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465553" y="1206510"/>
            <a:ext cx="1234380" cy="895570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flipH="1">
            <a:off x="3487974" y="985041"/>
            <a:ext cx="228775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ADS experimental cell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0" y="3565803"/>
            <a:ext cx="91347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rgbClr val="2AAD3D"/>
                </a:solidFill>
              </a:rPr>
              <a:t>The existing INR Infrastructure</a:t>
            </a:r>
          </a:p>
          <a:p>
            <a:r>
              <a:rPr lang="en-GB" dirty="0">
                <a:solidFill>
                  <a:prstClr val="black"/>
                </a:solidFill>
              </a:rPr>
              <a:t>– proton linear accelerator (≤600 MeV, ≤ 300kW)</a:t>
            </a:r>
          </a:p>
          <a:p>
            <a:r>
              <a:rPr lang="en-GB" dirty="0">
                <a:solidFill>
                  <a:prstClr val="black"/>
                </a:solidFill>
              </a:rPr>
              <a:t>– Spallation neutron source</a:t>
            </a:r>
          </a:p>
          <a:p>
            <a:r>
              <a:rPr lang="en-GB" dirty="0">
                <a:solidFill>
                  <a:prstClr val="black"/>
                </a:solidFill>
              </a:rPr>
              <a:t>– Pit on a beam line to receive a </a:t>
            </a:r>
            <a:r>
              <a:rPr lang="en-GB" b="1" dirty="0">
                <a:solidFill>
                  <a:srgbClr val="00B050"/>
                </a:solidFill>
              </a:rPr>
              <a:t>subcritical core</a:t>
            </a:r>
          </a:p>
          <a:p>
            <a:r>
              <a:rPr lang="en-GB" dirty="0">
                <a:solidFill>
                  <a:prstClr val="black"/>
                </a:solidFill>
              </a:rPr>
              <a:t>– Infrastructure  to  manipulate highly radioactive material)</a:t>
            </a:r>
          </a:p>
        </p:txBody>
      </p:sp>
    </p:spTree>
    <p:extLst>
      <p:ext uri="{BB962C8B-B14F-4D97-AF65-F5344CB8AC3E}">
        <p14:creationId xmlns:p14="http://schemas.microsoft.com/office/powerpoint/2010/main" val="316861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49133"/>
            <a:ext cx="7920880" cy="650410"/>
          </a:xfrm>
        </p:spPr>
        <p:txBody>
          <a:bodyPr>
            <a:noAutofit/>
          </a:bodyPr>
          <a:lstStyle/>
          <a:p>
            <a:r>
              <a:rPr lang="en-GB" dirty="0">
                <a:solidFill>
                  <a:srgbClr val="2AAD3D"/>
                </a:solidFill>
              </a:rPr>
              <a:t>Active R&amp;D on ADS Transmutation in Europe?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9" y="1200155"/>
            <a:ext cx="8568952" cy="3394472"/>
          </a:xfrm>
        </p:spPr>
        <p:txBody>
          <a:bodyPr>
            <a:normAutofit/>
          </a:bodyPr>
          <a:lstStyle/>
          <a:p>
            <a:endParaRPr lang="en-GB" dirty="0" smtClean="0"/>
          </a:p>
          <a:p>
            <a:pPr lvl="1"/>
            <a:endParaRPr lang="en-GB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3BB7-BA14-E84F-A743-1E05D762251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4767263"/>
            <a:ext cx="2895600" cy="274637"/>
          </a:xfrm>
          <a:prstGeom prst="rect">
            <a:avLst/>
          </a:prstGeom>
        </p:spPr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MB-EPFL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951597"/>
            <a:ext cx="9144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solidFill>
                  <a:srgbClr val="00B050"/>
                </a:solidFill>
              </a:rPr>
              <a:t>EU</a:t>
            </a:r>
            <a:r>
              <a:rPr lang="en-US" sz="2800" dirty="0" smtClean="0"/>
              <a:t> is considering including transmutation of nuclear waste in its next EURATOM period :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800" b="1" i="1" dirty="0" smtClean="0">
                <a:solidFill>
                  <a:srgbClr val="00B050"/>
                </a:solidFill>
              </a:rPr>
              <a:t>Switzerland should support!</a:t>
            </a:r>
            <a:endParaRPr lang="en-US" sz="2800" b="1" i="1" dirty="0">
              <a:solidFill>
                <a:srgbClr val="00B050"/>
              </a:solidFill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en-US" sz="2800" dirty="0" smtClean="0">
              <a:solidFill>
                <a:srgbClr val="00B05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r-CH" sz="2800" b="1" i="1" dirty="0" smtClean="0">
                <a:solidFill>
                  <a:srgbClr val="00B050"/>
                </a:solidFill>
              </a:rPr>
              <a:t>Accelerator </a:t>
            </a:r>
            <a:r>
              <a:rPr lang="fr-CH" sz="2800" b="1" i="1" dirty="0" err="1">
                <a:solidFill>
                  <a:srgbClr val="00B050"/>
                </a:solidFill>
              </a:rPr>
              <a:t>labs</a:t>
            </a:r>
            <a:r>
              <a:rPr lang="fr-CH" sz="2800" b="1" i="1" dirty="0">
                <a:solidFill>
                  <a:srgbClr val="00B050"/>
                </a:solidFill>
              </a:rPr>
              <a:t> (CERN, PSI, DESY</a:t>
            </a:r>
            <a:r>
              <a:rPr lang="fr-CH" sz="2800" b="1" i="1" dirty="0" smtClean="0">
                <a:solidFill>
                  <a:srgbClr val="00B050"/>
                </a:solidFill>
              </a:rPr>
              <a:t>…) </a:t>
            </a:r>
            <a:r>
              <a:rPr lang="fr-CH" sz="2800" b="1" i="1" dirty="0" err="1" smtClean="0">
                <a:solidFill>
                  <a:srgbClr val="00B050"/>
                </a:solidFill>
              </a:rPr>
              <a:t>could</a:t>
            </a:r>
            <a:r>
              <a:rPr lang="fr-CH" sz="2800" b="1" i="1" dirty="0" smtClean="0">
                <a:solidFill>
                  <a:srgbClr val="00B050"/>
                </a:solidFill>
              </a:rPr>
              <a:t> support </a:t>
            </a:r>
            <a:endParaRPr lang="fr-CH" sz="2800" b="1" i="1" dirty="0">
              <a:solidFill>
                <a:srgbClr val="00B050"/>
              </a:solidFill>
            </a:endParaRPr>
          </a:p>
          <a:p>
            <a:r>
              <a:rPr lang="fr-CH" sz="2800" i="1" dirty="0" smtClean="0"/>
              <a:t>«A mission </a:t>
            </a:r>
            <a:r>
              <a:rPr lang="fr-CH" sz="2800" i="1" dirty="0"/>
              <a:t>t</a:t>
            </a:r>
            <a:r>
              <a:rPr lang="fr-CH" sz="2800" i="1" dirty="0" smtClean="0"/>
              <a:t>o </a:t>
            </a:r>
            <a:r>
              <a:rPr lang="fr-CH" sz="2800" i="1" dirty="0" err="1"/>
              <a:t>prove</a:t>
            </a:r>
            <a:r>
              <a:rPr lang="fr-CH" sz="2800" i="1" dirty="0"/>
              <a:t> the </a:t>
            </a:r>
            <a:r>
              <a:rPr lang="fr-CH" sz="2800" i="1" dirty="0" err="1"/>
              <a:t>feasibility</a:t>
            </a:r>
            <a:r>
              <a:rPr lang="fr-CH" sz="2800" i="1" dirty="0"/>
              <a:t> of </a:t>
            </a:r>
            <a:r>
              <a:rPr lang="fr-CH" sz="2800" i="1" dirty="0" err="1"/>
              <a:t>significantly</a:t>
            </a:r>
            <a:r>
              <a:rPr lang="fr-CH" sz="2800" i="1" dirty="0"/>
              <a:t> </a:t>
            </a:r>
            <a:r>
              <a:rPr lang="fr-CH" sz="2800" i="1" dirty="0" err="1"/>
              <a:t>reducing</a:t>
            </a:r>
            <a:r>
              <a:rPr lang="fr-CH" sz="2800" i="1" dirty="0"/>
              <a:t> the volume and </a:t>
            </a:r>
            <a:r>
              <a:rPr lang="fr-CH" sz="2800" i="1" dirty="0" err="1"/>
              <a:t>radiotoxicity</a:t>
            </a:r>
            <a:r>
              <a:rPr lang="fr-CH" sz="2800" i="1" dirty="0"/>
              <a:t> of </a:t>
            </a:r>
            <a:r>
              <a:rPr lang="fr-CH" sz="2800" i="1" dirty="0" err="1"/>
              <a:t>dangerous</a:t>
            </a:r>
            <a:r>
              <a:rPr lang="fr-CH" sz="2800" i="1" dirty="0"/>
              <a:t> long-</a:t>
            </a:r>
            <a:r>
              <a:rPr lang="fr-CH" sz="2800" i="1" dirty="0" err="1"/>
              <a:t>lived</a:t>
            </a:r>
            <a:r>
              <a:rPr lang="fr-CH" sz="2800" i="1" dirty="0"/>
              <a:t> isotopes in a </a:t>
            </a:r>
            <a:r>
              <a:rPr lang="fr-CH" sz="2800" i="1" dirty="0" err="1"/>
              <a:t>socially</a:t>
            </a:r>
            <a:r>
              <a:rPr lang="fr-CH" sz="2800" i="1" dirty="0"/>
              <a:t> acceptable and </a:t>
            </a:r>
            <a:r>
              <a:rPr lang="fr-CH" sz="2800" i="1" dirty="0" err="1"/>
              <a:t>economically</a:t>
            </a:r>
            <a:r>
              <a:rPr lang="fr-CH" sz="2800" i="1" dirty="0"/>
              <a:t> </a:t>
            </a:r>
            <a:r>
              <a:rPr lang="fr-CH" sz="2800" i="1" dirty="0" err="1"/>
              <a:t>sustainable</a:t>
            </a:r>
            <a:r>
              <a:rPr lang="fr-CH" sz="2800" i="1" dirty="0"/>
              <a:t> </a:t>
            </a:r>
            <a:r>
              <a:rPr lang="fr-CH" sz="2800" i="1" dirty="0" err="1"/>
              <a:t>way</a:t>
            </a:r>
            <a:r>
              <a:rPr lang="fr-CH" sz="2800" i="1" dirty="0" smtClean="0"/>
              <a:t>» </a:t>
            </a:r>
            <a:r>
              <a:rPr lang="fr-CH" sz="2800" b="1" i="1" dirty="0"/>
              <a:t>.</a:t>
            </a:r>
            <a:endParaRPr lang="fr-CH" sz="28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427676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1882EFE-7D23-4BFE-BA67-A5B54F111129}"/>
              </a:ext>
            </a:extLst>
          </p:cNvPr>
          <p:cNvSpPr/>
          <p:nvPr/>
        </p:nvSpPr>
        <p:spPr>
          <a:xfrm>
            <a:off x="0" y="1154595"/>
            <a:ext cx="9144000" cy="3073339"/>
          </a:xfrm>
          <a:prstGeom prst="rect">
            <a:avLst/>
          </a:prstGeom>
          <a:solidFill>
            <a:srgbClr val="BEE6C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>
              <a:solidFill>
                <a:prstClr val="white"/>
              </a:solidFill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81" y="1154595"/>
            <a:ext cx="4121788" cy="3091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3BB7-BA14-E84F-A743-1E05D762251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4156" y="4659313"/>
            <a:ext cx="2895600" cy="484187"/>
          </a:xfrm>
          <a:prstGeom prst="rect">
            <a:avLst/>
          </a:prstGeom>
        </p:spPr>
        <p:txBody>
          <a:bodyPr/>
          <a:lstStyle/>
          <a:p>
            <a:r>
              <a:rPr lang="en-GB" sz="1400" dirty="0">
                <a:solidFill>
                  <a:srgbClr val="BEE6C4"/>
                </a:solidFill>
              </a:rPr>
              <a:t>MB-28/08/2018-EPFL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84168" y="1419622"/>
            <a:ext cx="2232248" cy="400110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Open Sans Semibold Italic"/>
              </a:rPr>
              <a:t>Fossil fuels</a:t>
            </a:r>
          </a:p>
        </p:txBody>
      </p:sp>
      <p:sp>
        <p:nvSpPr>
          <p:cNvPr id="7" name="Titre 3">
            <a:extLst>
              <a:ext uri="{FF2B5EF4-FFF2-40B4-BE49-F238E27FC236}">
                <a16:creationId xmlns:a16="http://schemas.microsoft.com/office/drawing/2014/main" xmlns="" id="{F229E9EE-0625-4CA3-BDB1-FC593E135797}"/>
              </a:ext>
            </a:extLst>
          </p:cNvPr>
          <p:cNvSpPr txBox="1">
            <a:spLocks/>
          </p:cNvSpPr>
          <p:nvPr/>
        </p:nvSpPr>
        <p:spPr>
          <a:xfrm>
            <a:off x="1219200" y="266700"/>
            <a:ext cx="7543800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 Italic"/>
                <a:ea typeface="+mj-ea"/>
                <a:cs typeface="Open Sans Semibold Italic"/>
              </a:defRPr>
            </a:lvl1pPr>
          </a:lstStyle>
          <a:p>
            <a:r>
              <a:rPr lang="fr-CH" dirty="0" err="1">
                <a:solidFill>
                  <a:srgbClr val="2AAD3D"/>
                </a:solidFill>
              </a:rPr>
              <a:t>Fossil</a:t>
            </a:r>
            <a:r>
              <a:rPr lang="fr-CH" dirty="0">
                <a:solidFill>
                  <a:srgbClr val="2AAD3D"/>
                </a:solidFill>
              </a:rPr>
              <a:t> fuels and CO2 </a:t>
            </a:r>
            <a:r>
              <a:rPr lang="fr-CH" dirty="0" err="1">
                <a:solidFill>
                  <a:srgbClr val="2AAD3D"/>
                </a:solidFill>
              </a:rPr>
              <a:t>emission</a:t>
            </a:r>
            <a:r>
              <a:rPr lang="fr-CH" dirty="0">
                <a:solidFill>
                  <a:srgbClr val="2AAD3D"/>
                </a:solidFill>
              </a:rPr>
              <a:t> VS </a:t>
            </a:r>
            <a:r>
              <a:rPr lang="fr-CH" dirty="0" err="1">
                <a:solidFill>
                  <a:srgbClr val="2AAD3D"/>
                </a:solidFill>
              </a:rPr>
              <a:t>renewable</a:t>
            </a:r>
            <a:r>
              <a:rPr lang="fr-CH" dirty="0">
                <a:solidFill>
                  <a:srgbClr val="2AAD3D"/>
                </a:solidFill>
              </a:rPr>
              <a:t> </a:t>
            </a:r>
            <a:r>
              <a:rPr lang="fr-CH" dirty="0" err="1">
                <a:solidFill>
                  <a:srgbClr val="2AAD3D"/>
                </a:solidFill>
              </a:rPr>
              <a:t>energies</a:t>
            </a:r>
            <a:r>
              <a:rPr lang="fr-CH" dirty="0">
                <a:solidFill>
                  <a:srgbClr val="2AAD3D"/>
                </a:solidFill>
              </a:rPr>
              <a:t> intermittence </a:t>
            </a:r>
          </a:p>
        </p:txBody>
      </p:sp>
    </p:spTree>
    <p:extLst>
      <p:ext uri="{BB962C8B-B14F-4D97-AF65-F5344CB8AC3E}">
        <p14:creationId xmlns:p14="http://schemas.microsoft.com/office/powerpoint/2010/main" val="54954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278052"/>
            <a:ext cx="2952328" cy="57606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2AAD3D"/>
                </a:solidFill>
              </a:rPr>
              <a:t>In Switzerland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857" y="1899871"/>
            <a:ext cx="6944344" cy="2314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F6B35-6398-A748-829C-F245F884199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4767263"/>
            <a:ext cx="2895600" cy="274637"/>
          </a:xfrm>
          <a:prstGeom prst="rect">
            <a:avLst/>
          </a:prstGeom>
        </p:spPr>
        <p:txBody>
          <a:bodyPr/>
          <a:lstStyle/>
          <a:p>
            <a:r>
              <a:rPr lang="en-US" sz="1600" dirty="0">
                <a:solidFill>
                  <a:srgbClr val="BEE6C4"/>
                </a:solidFill>
              </a:rPr>
              <a:t>MB-28/08/2018-EPFL</a:t>
            </a:r>
            <a:endParaRPr lang="en-GB" sz="1600" dirty="0">
              <a:solidFill>
                <a:srgbClr val="BEE6C4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9532" y="884208"/>
            <a:ext cx="8208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000" dirty="0">
                <a:solidFill>
                  <a:srgbClr val="2AAD3D"/>
                </a:solidFill>
                <a:latin typeface="Open Sans Semibold Italic"/>
              </a:rPr>
              <a:t>TA-Swiss could perform a study on </a:t>
            </a:r>
          </a:p>
          <a:p>
            <a:pPr lvl="1" algn="ctr"/>
            <a:r>
              <a:rPr lang="en-US" sz="2000" dirty="0">
                <a:solidFill>
                  <a:srgbClr val="2AAD3D"/>
                </a:solidFill>
                <a:latin typeface="Open Sans Semibold Italic"/>
              </a:rPr>
              <a:t>the potential for the development of nuclear technologies with thorium</a:t>
            </a:r>
          </a:p>
        </p:txBody>
      </p:sp>
    </p:spTree>
    <p:extLst>
      <p:ext uri="{BB962C8B-B14F-4D97-AF65-F5344CB8AC3E}">
        <p14:creationId xmlns:p14="http://schemas.microsoft.com/office/powerpoint/2010/main" val="230845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accelerator: a key in the strategy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F7B8-D518-254E-A4DE-69E3757B38B8}" type="slidenum">
              <a:rPr lang="fr-FR" smtClean="0"/>
              <a:pPr/>
              <a:t>41</a:t>
            </a:fld>
            <a:endParaRPr lang="fr-FR"/>
          </a:p>
        </p:txBody>
      </p:sp>
      <p:pic>
        <p:nvPicPr>
          <p:cNvPr id="11" name="Picture 38" descr="C:\AIMA\ADS\EuCARD_CERN2017\AIMA_cyclads_3D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566" y="843558"/>
            <a:ext cx="6484938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79512" y="1275606"/>
            <a:ext cx="245310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CYCLADS Consortium</a:t>
            </a:r>
          </a:p>
          <a:p>
            <a:r>
              <a:rPr lang="en-US" altLang="x-none" b="1" i="1" dirty="0" smtClean="0"/>
              <a:t>AIMA </a:t>
            </a:r>
            <a:r>
              <a:rPr lang="en-US" altLang="x-none" b="1" i="1" dirty="0" err="1"/>
              <a:t>Developpement</a:t>
            </a:r>
            <a:endParaRPr lang="en-US" altLang="x-none" b="1" i="1" dirty="0"/>
          </a:p>
          <a:p>
            <a:r>
              <a:rPr lang="en-US" altLang="x-none" b="1" i="1" dirty="0"/>
              <a:t>ASG Superconductors</a:t>
            </a:r>
          </a:p>
          <a:p>
            <a:r>
              <a:rPr lang="en-US" altLang="x-none" b="1" i="1" dirty="0"/>
              <a:t>CERN</a:t>
            </a:r>
          </a:p>
          <a:p>
            <a:r>
              <a:rPr lang="en-US" altLang="x-none" b="1" i="1" dirty="0"/>
              <a:t>ENEA</a:t>
            </a:r>
          </a:p>
          <a:p>
            <a:r>
              <a:rPr lang="en-US" altLang="x-none" b="1" i="1" dirty="0"/>
              <a:t>HNE</a:t>
            </a:r>
          </a:p>
          <a:p>
            <a:r>
              <a:rPr lang="en-US" altLang="x-none" b="1" i="1" dirty="0"/>
              <a:t>INFN Catania &amp; Genova</a:t>
            </a:r>
          </a:p>
          <a:p>
            <a:r>
              <a:rPr lang="en-US" altLang="x-none" b="1" i="1" dirty="0">
                <a:solidFill>
                  <a:schemeClr val="accent6">
                    <a:lumMod val="75000"/>
                  </a:schemeClr>
                </a:solidFill>
              </a:rPr>
              <a:t>iThEC</a:t>
            </a:r>
            <a:endParaRPr lang="en-US" altLang="x-none" b="1" i="1" dirty="0"/>
          </a:p>
          <a:p>
            <a:r>
              <a:rPr lang="en-US" altLang="x-none" b="1" i="1" dirty="0"/>
              <a:t>N-21</a:t>
            </a:r>
          </a:p>
          <a:p>
            <a:r>
              <a:rPr lang="en-US" altLang="x-none" b="1" i="1" dirty="0"/>
              <a:t>PSI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97683" y="771550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Innovative design: compactness, efficiency ,reliability, lower cost 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464" y="3003798"/>
            <a:ext cx="580157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4"/>
          <p:cNvSpPr>
            <a:spLocks noGrp="1"/>
          </p:cNvSpPr>
          <p:nvPr>
            <p:ph idx="1"/>
          </p:nvPr>
        </p:nvSpPr>
        <p:spPr>
          <a:xfrm>
            <a:off x="1219200" y="699542"/>
            <a:ext cx="7601272" cy="3672408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Stockpiles of spent nuclear fuel are huge and on the rise</a:t>
            </a:r>
            <a:r>
              <a:rPr lang="en-US" sz="2800" dirty="0" smtClean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8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Disposal of such waste in geological sites requires safe storage for hundreds of thousands of </a:t>
            </a:r>
            <a:r>
              <a:rPr lang="en-US" sz="2800" dirty="0" smtClean="0"/>
              <a:t>years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8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Research on thorium-based Accelerator-Driven Systems should be supported.  </a:t>
            </a:r>
          </a:p>
          <a:p>
            <a:pPr>
              <a:buNone/>
            </a:pPr>
            <a:endParaRPr lang="fr-FR" sz="2800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endParaRPr lang="fr-FR" sz="2800" dirty="0" smtClean="0">
              <a:solidFill>
                <a:srgbClr val="008000"/>
              </a:solidFill>
            </a:endParaRPr>
          </a:p>
          <a:p>
            <a:pPr>
              <a:buNone/>
            </a:pPr>
            <a:endParaRPr lang="fr-FR" dirty="0" smtClean="0"/>
          </a:p>
          <a:p>
            <a:pPr lvl="1">
              <a:buSzPct val="70000"/>
              <a:buFont typeface="Wingdings" charset="2"/>
              <a:buChar char="u"/>
            </a:pPr>
            <a:endParaRPr lang="en-GB" sz="2000" dirty="0" smtClean="0">
              <a:solidFill>
                <a:srgbClr val="000000"/>
              </a:solidFill>
            </a:endParaRPr>
          </a:p>
          <a:p>
            <a:pPr lvl="1">
              <a:buSzPct val="70000"/>
              <a:buFont typeface="Wingdings" charset="2"/>
              <a:buChar char="u"/>
            </a:pPr>
            <a:endParaRPr lang="en-GB" sz="2000" dirty="0" smtClean="0">
              <a:solidFill>
                <a:srgbClr val="000000"/>
              </a:solidFill>
            </a:endParaRPr>
          </a:p>
          <a:p>
            <a:endParaRPr lang="en-US" dirty="0" smtClean="0"/>
          </a:p>
          <a:p>
            <a:endParaRPr lang="fr-FR" dirty="0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7924800" y="470535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fld id="{CCF1B60E-7821-E842-B4BA-56EEF0115C52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42</a:t>
            </a:fld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5" name="Image 6" descr="ithec clair transparen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90292"/>
            <a:ext cx="1371104" cy="1028328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1219200" y="266700"/>
            <a:ext cx="7543800" cy="857250"/>
          </a:xfrm>
        </p:spPr>
        <p:txBody>
          <a:bodyPr/>
          <a:lstStyle/>
          <a:p>
            <a:r>
              <a:rPr lang="en-US" dirty="0"/>
              <a:t>Conclusions</a:t>
            </a:r>
            <a:endParaRPr lang="fr-FR" dirty="0"/>
          </a:p>
        </p:txBody>
      </p:sp>
      <p:sp>
        <p:nvSpPr>
          <p:cNvPr id="2" name="TextBox 1"/>
          <p:cNvSpPr txBox="1"/>
          <p:nvPr/>
        </p:nvSpPr>
        <p:spPr>
          <a:xfrm>
            <a:off x="251520" y="4515966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Maurice.Bourquin@unige.ch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95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....</a:t>
            </a:r>
            <a:b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1" t="29527" r="7677" b="6644"/>
          <a:stretch>
            <a:fillRect/>
          </a:stretch>
        </p:blipFill>
        <p:spPr>
          <a:xfrm>
            <a:off x="1115615" y="771551"/>
            <a:ext cx="7329953" cy="4346054"/>
          </a:xfrm>
        </p:spPr>
      </p:pic>
      <p:sp>
        <p:nvSpPr>
          <p:cNvPr id="5" name="TextBox 4"/>
          <p:cNvSpPr txBox="1"/>
          <p:nvPr/>
        </p:nvSpPr>
        <p:spPr>
          <a:xfrm>
            <a:off x="4283968" y="987574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000" dirty="0">
                <a:solidFill>
                  <a:schemeClr val="bg1"/>
                </a:solidFill>
                <a:latin typeface="Calibri" pitchFamily="34" charset="0"/>
              </a:rPr>
              <a:t>Questions ?</a:t>
            </a:r>
          </a:p>
        </p:txBody>
      </p:sp>
    </p:spTree>
    <p:extLst>
      <p:ext uri="{BB962C8B-B14F-4D97-AF65-F5344CB8AC3E}">
        <p14:creationId xmlns:p14="http://schemas.microsoft.com/office/powerpoint/2010/main" val="267045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" t="11789" r="2357" b="1786"/>
          <a:stretch/>
        </p:blipFill>
        <p:spPr bwMode="auto">
          <a:xfrm>
            <a:off x="110480" y="1123950"/>
            <a:ext cx="7025208" cy="3824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9F7B8-D518-254E-A4DE-69E3757B38B8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5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1640" y="4307827"/>
            <a:ext cx="2144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Open Sans Semibold Italic"/>
              </a:rPr>
              <a:t>Fossil fuels</a:t>
            </a:r>
          </a:p>
        </p:txBody>
      </p:sp>
      <p:sp>
        <p:nvSpPr>
          <p:cNvPr id="9" name="Titre 3">
            <a:extLst>
              <a:ext uri="{FF2B5EF4-FFF2-40B4-BE49-F238E27FC236}">
                <a16:creationId xmlns:a16="http://schemas.microsoft.com/office/drawing/2014/main" xmlns="" id="{6A4B8F0A-ED24-45B2-8D96-CFB8F7E7B33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19200" y="266700"/>
            <a:ext cx="7543800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 Semibold Italic"/>
                <a:ea typeface="+mj-ea"/>
                <a:cs typeface="Open Sans Semibold Italic"/>
              </a:defRPr>
            </a:lvl1pPr>
          </a:lstStyle>
          <a:p>
            <a:r>
              <a:rPr lang="fr-CH" dirty="0" err="1">
                <a:solidFill>
                  <a:srgbClr val="2AAD3D"/>
                </a:solidFill>
              </a:rPr>
              <a:t>Greenhouse</a:t>
            </a:r>
            <a:r>
              <a:rPr lang="fr-CH" dirty="0">
                <a:solidFill>
                  <a:srgbClr val="2AAD3D"/>
                </a:solidFill>
              </a:rPr>
              <a:t> </a:t>
            </a:r>
            <a:r>
              <a:rPr lang="fr-CH" dirty="0" err="1">
                <a:solidFill>
                  <a:srgbClr val="2AAD3D"/>
                </a:solidFill>
              </a:rPr>
              <a:t>gas</a:t>
            </a:r>
            <a:r>
              <a:rPr lang="fr-CH" dirty="0">
                <a:solidFill>
                  <a:srgbClr val="2AAD3D"/>
                </a:solidFill>
              </a:rPr>
              <a:t> </a:t>
            </a:r>
            <a:r>
              <a:rPr lang="fr-CH" dirty="0" err="1">
                <a:solidFill>
                  <a:srgbClr val="2AAD3D"/>
                </a:solidFill>
              </a:rPr>
              <a:t>emission</a:t>
            </a:r>
            <a:endParaRPr lang="fr-CH" dirty="0">
              <a:solidFill>
                <a:srgbClr val="2AAD3D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CF60031-41F7-4764-B091-A6A3922BB662}"/>
              </a:ext>
            </a:extLst>
          </p:cNvPr>
          <p:cNvSpPr/>
          <p:nvPr/>
        </p:nvSpPr>
        <p:spPr>
          <a:xfrm>
            <a:off x="0" y="1123950"/>
            <a:ext cx="1331640" cy="2236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66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95486"/>
            <a:ext cx="7543800" cy="50405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AAD3D"/>
                </a:solidFill>
              </a:rPr>
              <a:t>Components of a Pressurized Water Reactor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7A9A-6EED-4333-8550-F3A95529ABF3}" type="slidenum">
              <a:rPr lang="en-US" smtClean="0"/>
              <a:t>6</a:t>
            </a:fld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20" y="1131590"/>
            <a:ext cx="5991377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87" y="1419623"/>
            <a:ext cx="2356569" cy="2757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4515966"/>
            <a:ext cx="4104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Source:Wikipedia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4010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87481"/>
            <a:ext cx="7200800" cy="684069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 </a:t>
            </a:r>
            <a:r>
              <a:rPr lang="en-US" dirty="0">
                <a:solidFill>
                  <a:srgbClr val="00B050"/>
                </a:solidFill>
              </a:rPr>
              <a:t>Nuclear Wastes from Used Nuclear Fuel</a:t>
            </a:r>
            <a:endParaRPr lang="en-US" sz="28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3" y="688509"/>
            <a:ext cx="9132257" cy="280831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F6B35-6398-A748-829C-F245F884199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4767263"/>
            <a:ext cx="2895600" cy="274637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MB-EPFL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36096" y="3837213"/>
            <a:ext cx="370790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Transuranic elements :</a:t>
            </a:r>
          </a:p>
          <a:p>
            <a:r>
              <a:rPr lang="en-US" sz="2000" dirty="0"/>
              <a:t>p</a:t>
            </a:r>
            <a:r>
              <a:rPr lang="en-US" sz="2000" dirty="0" smtClean="0"/>
              <a:t>lutonium, minor actinides(</a:t>
            </a:r>
            <a:r>
              <a:rPr lang="fr-FR" sz="2000" dirty="0" err="1"/>
              <a:t>Np</a:t>
            </a:r>
            <a:r>
              <a:rPr lang="fr-FR" sz="2000" dirty="0"/>
              <a:t>, Am, Cm…)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403648" y="3837213"/>
            <a:ext cx="3002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Fission fragments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27956" y="3845376"/>
            <a:ext cx="930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HLW</a:t>
            </a:r>
            <a:r>
              <a:rPr lang="en-US" dirty="0" smtClean="0"/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37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9E3F327-A567-485E-B23A-EA19449C27D9}"/>
              </a:ext>
            </a:extLst>
          </p:cNvPr>
          <p:cNvSpPr/>
          <p:nvPr/>
        </p:nvSpPr>
        <p:spPr>
          <a:xfrm>
            <a:off x="-6508" y="1048978"/>
            <a:ext cx="9150507" cy="3219229"/>
          </a:xfrm>
          <a:prstGeom prst="rect">
            <a:avLst/>
          </a:prstGeom>
          <a:solidFill>
            <a:srgbClr val="2AAD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CH" dirty="0">
              <a:solidFill>
                <a:srgbClr val="2AAD3D"/>
              </a:solidFill>
              <a:latin typeface="Open Sans Semibold Italic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282" y="4812506"/>
            <a:ext cx="2895600" cy="273844"/>
          </a:xfrm>
        </p:spPr>
        <p:txBody>
          <a:bodyPr/>
          <a:lstStyle/>
          <a:p>
            <a:r>
              <a:rPr lang="sk-SK" sz="1600" dirty="0">
                <a:solidFill>
                  <a:srgbClr val="BEE6C4"/>
                </a:solidFill>
              </a:rPr>
              <a:t>MB-28/08/2018-EPFL</a:t>
            </a:r>
            <a:endParaRPr lang="en-GB" sz="1600" dirty="0">
              <a:solidFill>
                <a:srgbClr val="BEE6C4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F6B35-6398-A748-829C-F245F884199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5"/>
          <a:stretch/>
        </p:blipFill>
        <p:spPr bwMode="auto">
          <a:xfrm>
            <a:off x="539552" y="1045720"/>
            <a:ext cx="5966767" cy="3219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04048" y="3071328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  <a:latin typeface="Open Sans Semibold Italic"/>
              </a:rPr>
              <a:t>Natural </a:t>
            </a:r>
          </a:p>
          <a:p>
            <a:r>
              <a:rPr lang="en-US" i="1" dirty="0">
                <a:solidFill>
                  <a:prstClr val="black"/>
                </a:solidFill>
                <a:latin typeface="Open Sans Semibold Italic"/>
              </a:rPr>
              <a:t>Uranium level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35696" y="2595199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9D5552"/>
                </a:solidFill>
                <a:latin typeface="Open Sans Semibold Italic"/>
              </a:rPr>
              <a:t>FP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37892" y="1752201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F497D">
                    <a:lumMod val="60000"/>
                    <a:lumOff val="40000"/>
                  </a:srgbClr>
                </a:solidFill>
                <a:latin typeface="Open Sans Semibold Italic"/>
              </a:rPr>
              <a:t>Pu and minor actinides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D48716F4-56C6-4995-AB6E-F5C3D5B5981D}"/>
              </a:ext>
            </a:extLst>
          </p:cNvPr>
          <p:cNvSpPr txBox="1"/>
          <p:nvPr/>
        </p:nvSpPr>
        <p:spPr>
          <a:xfrm>
            <a:off x="6437452" y="3776722"/>
            <a:ext cx="2776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BEE6C4"/>
                </a:solidFill>
                <a:latin typeface="Open Sans Semibold Italic"/>
              </a:rPr>
              <a:t>Yasir Arafat et al., </a:t>
            </a:r>
          </a:p>
          <a:p>
            <a:r>
              <a:rPr lang="en-US" sz="1400" dirty="0">
                <a:solidFill>
                  <a:srgbClr val="BEE6C4"/>
                </a:solidFill>
                <a:latin typeface="Open Sans Semibold Italic"/>
              </a:rPr>
              <a:t>Westinghouse Electric Company</a:t>
            </a:r>
            <a:endParaRPr lang="fr-CH" dirty="0">
              <a:solidFill>
                <a:srgbClr val="BEE6C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14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F6B35-6398-A748-829C-F245F884199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4767263"/>
            <a:ext cx="2895600" cy="274637"/>
          </a:xfrm>
          <a:prstGeom prst="rect">
            <a:avLst/>
          </a:prstGeom>
        </p:spPr>
        <p:txBody>
          <a:bodyPr/>
          <a:lstStyle/>
          <a:p>
            <a:r>
              <a:rPr lang="en-US" sz="1600" dirty="0">
                <a:solidFill>
                  <a:srgbClr val="BEE6C4"/>
                </a:solidFill>
              </a:rPr>
              <a:t>MB-28/08/2018-EPFL</a:t>
            </a:r>
            <a:endParaRPr lang="en-GB" dirty="0">
              <a:solidFill>
                <a:srgbClr val="BEE6C4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2DD11399-0F54-4154-9E8A-A9EEF65128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6" b="19185"/>
          <a:stretch/>
        </p:blipFill>
        <p:spPr>
          <a:xfrm>
            <a:off x="0" y="1131590"/>
            <a:ext cx="9144000" cy="3096344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xmlns="" id="{4DC76853-3951-4D65-A4A9-52CC00B36A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325993"/>
            <a:ext cx="6881191" cy="73866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dirty="0" smtClean="0">
                <a:solidFill>
                  <a:srgbClr val="00B050"/>
                </a:solidFill>
              </a:rPr>
              <a:t>An </a:t>
            </a:r>
            <a:r>
              <a:rPr lang="fr-FR" altLang="fr-FR" dirty="0" err="1">
                <a:solidFill>
                  <a:srgbClr val="00B050"/>
                </a:solidFill>
              </a:rPr>
              <a:t>actual</a:t>
            </a:r>
            <a:r>
              <a:rPr kumimoji="0" lang="fr-FR" altLang="fr-FR" b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</a:rPr>
              <a:t> solution to the impossible management of </a:t>
            </a:r>
            <a:r>
              <a:rPr kumimoji="0" lang="fr-FR" altLang="fr-FR" b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</a:rPr>
              <a:t>nuclear</a:t>
            </a:r>
            <a:r>
              <a:rPr lang="fr-FR" altLang="fr-FR" dirty="0">
                <a:solidFill>
                  <a:srgbClr val="00B050"/>
                </a:solidFill>
              </a:rPr>
              <a:t> </a:t>
            </a:r>
            <a:r>
              <a:rPr kumimoji="0" lang="fr-FR" altLang="fr-FR" b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</a:rPr>
              <a:t>waste</a:t>
            </a:r>
            <a:r>
              <a:rPr kumimoji="0" lang="fr-FR" altLang="fr-FR" b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</a:rPr>
              <a:t> over </a:t>
            </a:r>
            <a:r>
              <a:rPr kumimoji="0" lang="fr-FR" altLang="fr-FR" b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</a:rPr>
              <a:t>thousands</a:t>
            </a:r>
            <a:r>
              <a:rPr kumimoji="0" lang="fr-FR" altLang="fr-FR" b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</a:rPr>
              <a:t> of </a:t>
            </a:r>
            <a:r>
              <a:rPr kumimoji="0" lang="fr-FR" altLang="fr-FR" b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</a:rPr>
              <a:t>years</a:t>
            </a:r>
            <a:r>
              <a:rPr kumimoji="0" lang="fr-FR" altLang="fr-FR" b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911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_SCK">
  <a:themeElements>
    <a:clrScheme name="SCKCEN">
      <a:dk1>
        <a:srgbClr val="000000"/>
      </a:dk1>
      <a:lt1>
        <a:srgbClr val="ABE1FF"/>
      </a:lt1>
      <a:dk2>
        <a:srgbClr val="0DA9FF"/>
      </a:dk2>
      <a:lt2>
        <a:srgbClr val="FFFFFF"/>
      </a:lt2>
      <a:accent1>
        <a:srgbClr val="00517E"/>
      </a:accent1>
      <a:accent2>
        <a:srgbClr val="007DC3"/>
      </a:accent2>
      <a:accent3>
        <a:srgbClr val="0DA9FF"/>
      </a:accent3>
      <a:accent4>
        <a:srgbClr val="69C9FF"/>
      </a:accent4>
      <a:accent5>
        <a:srgbClr val="ABE1FF"/>
      </a:accent5>
      <a:accent6>
        <a:srgbClr val="D9F1FF"/>
      </a:accent6>
      <a:hlink>
        <a:srgbClr val="007DC3"/>
      </a:hlink>
      <a:folHlink>
        <a:srgbClr val="000000"/>
      </a:folHlink>
    </a:clrScheme>
    <a:fontScheme name="SCK•CEN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_SC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_SC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_SC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_SC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_SC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_SC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_SC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Theme iThEC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10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1_Theme iThEC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2_Theme iThEC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3_Theme iThEC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4_Theme iThEC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5_Theme iThEC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_SCK">
  <a:themeElements>
    <a:clrScheme name="SCKCEN">
      <a:dk1>
        <a:srgbClr val="000000"/>
      </a:dk1>
      <a:lt1>
        <a:srgbClr val="ABE1FF"/>
      </a:lt1>
      <a:dk2>
        <a:srgbClr val="0DA9FF"/>
      </a:dk2>
      <a:lt2>
        <a:srgbClr val="FFFFFF"/>
      </a:lt2>
      <a:accent1>
        <a:srgbClr val="00517E"/>
      </a:accent1>
      <a:accent2>
        <a:srgbClr val="007DC3"/>
      </a:accent2>
      <a:accent3>
        <a:srgbClr val="0DA9FF"/>
      </a:accent3>
      <a:accent4>
        <a:srgbClr val="69C9FF"/>
      </a:accent4>
      <a:accent5>
        <a:srgbClr val="ABE1FF"/>
      </a:accent5>
      <a:accent6>
        <a:srgbClr val="D9F1FF"/>
      </a:accent6>
      <a:hlink>
        <a:srgbClr val="007DC3"/>
      </a:hlink>
      <a:folHlink>
        <a:srgbClr val="000000"/>
      </a:folHlink>
    </a:clrScheme>
    <a:fontScheme name="SCK•CEN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_SC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_SC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_SC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_SC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_SC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_SC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_SC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6_Theme iThEC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7_Theme iThEC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2.xml><?xml version="1.0" encoding="utf-8"?>
<a:theme xmlns:a="http://schemas.openxmlformats.org/drawingml/2006/main" name="8_Theme iThEC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3.xml><?xml version="1.0" encoding="utf-8"?>
<a:theme xmlns:a="http://schemas.openxmlformats.org/drawingml/2006/main" name="9_Theme iThEC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4.xml><?xml version="1.0" encoding="utf-8"?>
<a:theme xmlns:a="http://schemas.openxmlformats.org/drawingml/2006/main" name="10_Theme iThEC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5.xml><?xml version="1.0" encoding="utf-8"?>
<a:theme xmlns:a="http://schemas.openxmlformats.org/drawingml/2006/main" name="11_Theme iThEC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6.xml><?xml version="1.0" encoding="utf-8"?>
<a:theme xmlns:a="http://schemas.openxmlformats.org/drawingml/2006/main" name="12_Theme iThEC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7.xml><?xml version="1.0" encoding="utf-8"?>
<a:theme xmlns:a="http://schemas.openxmlformats.org/drawingml/2006/main" name="3_WGSI Powerpoint Template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13_Theme iThEC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9.xml><?xml version="1.0" encoding="utf-8"?>
<a:theme xmlns:a="http://schemas.openxmlformats.org/drawingml/2006/main" name="14_Theme iThEC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12106</TotalTime>
  <Words>1088</Words>
  <Application>Microsoft Office PowerPoint</Application>
  <PresentationFormat>On-screen Show (16:9)</PresentationFormat>
  <Paragraphs>343</Paragraphs>
  <Slides>43</Slides>
  <Notes>42</Notes>
  <HiddenSlides>0</HiddenSlides>
  <MMClips>0</MMClips>
  <ScaleCrop>false</ScaleCrop>
  <HeadingPairs>
    <vt:vector size="6" baseType="variant">
      <vt:variant>
        <vt:lpstr>Theme</vt:lpstr>
      </vt:variant>
      <vt:variant>
        <vt:i4>29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74" baseType="lpstr">
      <vt:lpstr>1__SCK</vt:lpstr>
      <vt:lpstr>_SCK</vt:lpstr>
      <vt:lpstr>2_Thème Office</vt:lpstr>
      <vt:lpstr>7_Thème Office</vt:lpstr>
      <vt:lpstr>Thème Office</vt:lpstr>
      <vt:lpstr>Custom Design</vt:lpstr>
      <vt:lpstr>1_Custom Design</vt:lpstr>
      <vt:lpstr>3_Thème Office</vt:lpstr>
      <vt:lpstr>2_Custom Design</vt:lpstr>
      <vt:lpstr>3_Custom Design</vt:lpstr>
      <vt:lpstr>4_Custom Design</vt:lpstr>
      <vt:lpstr>Theme iThEC</vt:lpstr>
      <vt:lpstr>1_Thème Office</vt:lpstr>
      <vt:lpstr>10_Thème Office</vt:lpstr>
      <vt:lpstr>1_Theme iThEC</vt:lpstr>
      <vt:lpstr>2_Theme iThEC</vt:lpstr>
      <vt:lpstr>3_Theme iThEC</vt:lpstr>
      <vt:lpstr>4_Theme iThEC</vt:lpstr>
      <vt:lpstr>5_Theme iThEC</vt:lpstr>
      <vt:lpstr>6_Theme iThEC</vt:lpstr>
      <vt:lpstr>7_Theme iThEC</vt:lpstr>
      <vt:lpstr>8_Theme iThEC</vt:lpstr>
      <vt:lpstr>9_Theme iThEC</vt:lpstr>
      <vt:lpstr>10_Theme iThEC</vt:lpstr>
      <vt:lpstr>11_Theme iThEC</vt:lpstr>
      <vt:lpstr>12_Theme iThEC</vt:lpstr>
      <vt:lpstr>3_WGSI Powerpoint Template3</vt:lpstr>
      <vt:lpstr>13_Theme iThEC</vt:lpstr>
      <vt:lpstr>14_Theme iThEC</vt:lpstr>
      <vt:lpstr>think-cell Slide</vt:lpstr>
      <vt:lpstr>Document</vt:lpstr>
      <vt:lpstr>PowerPoint Presentation</vt:lpstr>
      <vt:lpstr>Particle Detector on the International Space Station</vt:lpstr>
      <vt:lpstr>PowerPoint Presentation</vt:lpstr>
      <vt:lpstr>PowerPoint Presentation</vt:lpstr>
      <vt:lpstr>Greenhouse gas emission</vt:lpstr>
      <vt:lpstr>Components of a Pressurized Water Reactor</vt:lpstr>
      <vt:lpstr> Nuclear Wastes from Used Nuclear Fuel</vt:lpstr>
      <vt:lpstr>PowerPoint Presentation</vt:lpstr>
      <vt:lpstr>An actual solution to the impossible management of nuclear waste over thousands of years </vt:lpstr>
      <vt:lpstr>Past, present and future of the Humanity : our Earth, our heritage</vt:lpstr>
      <vt:lpstr>Deep Geological Repository for High-Level Waste,  the Swiss example</vt:lpstr>
      <vt:lpstr>The reality of Marthalen, Zürich</vt:lpstr>
      <vt:lpstr>Peaceful village and radioactive waste</vt:lpstr>
      <vt:lpstr>PowerPoint Presentation</vt:lpstr>
      <vt:lpstr>Energy production from E=m c2 </vt:lpstr>
      <vt:lpstr>Energy production from E=m c2 </vt:lpstr>
      <vt:lpstr>Energy production from E=m c2   </vt:lpstr>
      <vt:lpstr> Three essential benefits from using  thorium over uranium</vt:lpstr>
      <vt:lpstr>PowerPoint Presentation</vt:lpstr>
      <vt:lpstr>PowerPoint Presentation</vt:lpstr>
      <vt:lpstr>Thorium constitutes a yet unused source of energy, widely available</vt:lpstr>
      <vt:lpstr>Thorium process successfully proven in Oak Ridge National Laboratory “Molten-Salt Reactor Experiment” (1960’s)</vt:lpstr>
      <vt:lpstr>Could current water reactors be adapted for thorium fuel?</vt:lpstr>
      <vt:lpstr>Indian Thorium Program</vt:lpstr>
      <vt:lpstr>Today</vt:lpstr>
      <vt:lpstr>iTHEC   International Thorium Energy Committee</vt:lpstr>
      <vt:lpstr>Thorium Energy for the World</vt:lpstr>
      <vt:lpstr>PowerPoint Presentation</vt:lpstr>
      <vt:lpstr>Ingenious Solution: Accelerator Driven System</vt:lpstr>
      <vt:lpstr>PowerPoint Presentation</vt:lpstr>
      <vt:lpstr>Transuranic Element Fission Probability</vt:lpstr>
      <vt:lpstr>PowerPoint Presentation</vt:lpstr>
      <vt:lpstr>Three Advantages of a Thorium ADS</vt:lpstr>
      <vt:lpstr>Three Advantages of a Thorium ADS</vt:lpstr>
      <vt:lpstr>Three Advantages of a Thorium ADS</vt:lpstr>
      <vt:lpstr> All basic elements of ADS have now been tested separately </vt:lpstr>
      <vt:lpstr>China ADS: ADANES </vt:lpstr>
      <vt:lpstr>An ADS experiment using thorium fuel at significant power at INR Moscow </vt:lpstr>
      <vt:lpstr>Active R&amp;D on ADS Transmutation in Europe?</vt:lpstr>
      <vt:lpstr>In Switzerland</vt:lpstr>
      <vt:lpstr>The accelerator: a key in the strategy</vt:lpstr>
      <vt:lpstr>Conclusions</vt:lpstr>
      <vt:lpstr>Thank you ....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Maurice03</dc:creator>
  <cp:lastModifiedBy>Maurice03</cp:lastModifiedBy>
  <cp:revision>717</cp:revision>
  <cp:lastPrinted>2018-06-20T12:02:30Z</cp:lastPrinted>
  <dcterms:created xsi:type="dcterms:W3CDTF">2016-04-25T11:04:52Z</dcterms:created>
  <dcterms:modified xsi:type="dcterms:W3CDTF">2018-09-05T18:12:05Z</dcterms:modified>
</cp:coreProperties>
</file>